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8d1311d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8d1311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8d1311d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8d1311d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8d1311d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8d1311d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08675"/>
            <a:ext cx="4174800" cy="4938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08675" y="167325"/>
            <a:ext cx="472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Issue: Plastic Bag Ban 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108675" y="664075"/>
            <a:ext cx="4648500" cy="25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Scenario: </a:t>
            </a:r>
            <a:r>
              <a:rPr b="1" lang="en" sz="1600"/>
              <a:t>A new Bill has been introduced in the Assembly and Senate that would Ban Plastic Bags in New York State.</a:t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Where is the Bill in the Legislative Process?</a:t>
            </a:r>
            <a:endParaRPr b="1" sz="1600" u="sng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It is a Bill in the Assembly and Senate but has NOT passed through either chamber.</a:t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Your Stance:</a:t>
            </a:r>
            <a:r>
              <a:rPr b="1" lang="en" sz="1600"/>
              <a:t> You want to see this become law!</a:t>
            </a:r>
            <a:endParaRPr b="1" sz="1600"/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636400" y="54300"/>
            <a:ext cx="4358700" cy="5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Background: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Environmentalists say banning Plastic Bags would decrease land and water pollution.  They also cite that they don’t decompose.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If the bill were to pass, New York would join California and Hawaii in instituting bans.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Opponents say paper bags, an alternative to plastic, cost </a:t>
            </a:r>
            <a:r>
              <a:rPr lang="en" sz="1600">
                <a:solidFill>
                  <a:srgbClr val="000000"/>
                </a:solidFill>
              </a:rPr>
              <a:t>retailers</a:t>
            </a:r>
            <a:r>
              <a:rPr lang="en" sz="1600">
                <a:solidFill>
                  <a:srgbClr val="000000"/>
                </a:solidFill>
              </a:rPr>
              <a:t> “three to five times as much as single-use “plastic bags.”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 variety of bags would be exempted from the ban, including those that contain raw meat, fish or poultry; bags sold in bulk; those used in bulk packages of fruit and dried goods; those used for deli products; newspaper bags, trash, food storage and garment; and takeout food bags.</a:t>
            </a:r>
            <a:endParaRPr sz="1600"/>
          </a:p>
        </p:txBody>
      </p:sp>
      <p:pic>
        <p:nvPicPr>
          <p:cNvPr descr="Image result for Plastic Bag Ban"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400" y="3116900"/>
            <a:ext cx="2933975" cy="19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08675" y="167325"/>
            <a:ext cx="472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Issue: 3D Guns 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08675" y="740025"/>
            <a:ext cx="4563900" cy="24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Scenario: </a:t>
            </a:r>
            <a:r>
              <a:rPr b="1" lang="en" sz="1600"/>
              <a:t>3D Guns enable anyone to print any type of gun.  This could help people get around the State’s gun laws.</a:t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Where is the Bill in the Legislative Process?</a:t>
            </a:r>
            <a:endParaRPr b="1" sz="1600" u="sng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 Bill has passed the Assembly to ban 3D guns but has not passed the Senate.</a:t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Your Stance: </a:t>
            </a:r>
            <a:r>
              <a:rPr b="1" lang="en" sz="1600"/>
              <a:t>You want the Senate to pass the Bill to ban 3D guns and the Governor to sign it into law.</a:t>
            </a:r>
            <a:endParaRPr b="1" sz="1600"/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672575" y="108675"/>
            <a:ext cx="4334700" cy="4938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Background: </a:t>
            </a:r>
            <a:r>
              <a:rPr lang="en" sz="1200">
                <a:solidFill>
                  <a:srgbClr val="000000"/>
                </a:solidFill>
              </a:rPr>
              <a:t>(according to NYPost.com)</a:t>
            </a:r>
            <a:endParaRPr sz="1200">
              <a:solidFill>
                <a:srgbClr val="000000"/>
              </a:solidFill>
            </a:endParaRP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Authorities are scrambling to get ahead of a potential flood of untraceable and undetectable 3-D printed guns in New York.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bill would outlaw the manufacture of firearms without a gunsmith license, and require each major component of a weapon to be identifiable by a metal detector.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Under state law, any assault weapon — whether off the factory line or crafted in a 3-D printer — is illegal.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 3-D printed pistol or revolver could conceivably be legal, New York State Police said, but it would have to be made by a licensed firearm owner, include a serial number, and be registered with local authorities.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Long guns that don’t qualify as assault weapons, however, don’t require licenses to own upstate — and officials said 3-D printed guns in that style would be no exception.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In New York City, where gun registration regulations differ from upstate communities and are handled by the NYPD, licenses for 3-D guns have not and will not be issued.</a:t>
            </a:r>
            <a:endParaRPr sz="1300">
              <a:solidFill>
                <a:srgbClr val="000000"/>
              </a:solidFill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descr="Image result for 3D guns"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200" y="3383700"/>
            <a:ext cx="2668799" cy="166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108675" y="167325"/>
            <a:ext cx="472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Issue: Ban on Soda Taxes 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108675" y="681300"/>
            <a:ext cx="4563900" cy="28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Scenario:</a:t>
            </a:r>
            <a:r>
              <a:rPr b="1" lang="en" sz="1600"/>
              <a:t> New York State is threatening to pass a Bill that would forbid local towns and counties from raising taxes on Soda and other sugary drinks.</a:t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Where is the Bill in the Legislative Process?</a:t>
            </a:r>
            <a:endParaRPr b="1" sz="1600" u="sng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The Bill has passed the Senate but has not passed the Assembly.</a:t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Your Stance: </a:t>
            </a:r>
            <a:r>
              <a:rPr b="1" lang="en" sz="1600"/>
              <a:t>You want to PREVENT this Bill from becoming law so local towns can tax.</a:t>
            </a:r>
            <a:endParaRPr b="1" sz="1600"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832400" y="108675"/>
            <a:ext cx="4174800" cy="4938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Background: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Sugary drinks are considered to be on of the leading causes of </a:t>
            </a:r>
            <a:r>
              <a:rPr lang="en" sz="1600">
                <a:solidFill>
                  <a:srgbClr val="000000"/>
                </a:solidFill>
              </a:rPr>
              <a:t>obesity</a:t>
            </a:r>
            <a:r>
              <a:rPr lang="en" sz="1600">
                <a:solidFill>
                  <a:srgbClr val="000000"/>
                </a:solidFill>
              </a:rPr>
              <a:t>, diabetes, and other health problems.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Local communities (Counties, Towns, Cities) in other states have chosen to curb consumption of sugary drinks by raising taxes to be paid when purchasing the drinks.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Many consumers and beverage companies say these types of taxes are unfair to its customers and will hurt their profits.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New York State would ban any new tax on Sugary Drinks, including soda, in the state until the year 2020, while the state further studies if there should be a state tax.</a:t>
            </a:r>
            <a:endParaRPr sz="16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descr="Image result for soda taxes"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499" y="3539400"/>
            <a:ext cx="2632074" cy="15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108675" y="167325"/>
            <a:ext cx="472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Issue: Boycotting Allies 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108675" y="740025"/>
            <a:ext cx="4563900" cy="24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Scenario:</a:t>
            </a:r>
            <a:r>
              <a:rPr b="1" lang="en" sz="1600"/>
              <a:t> The Senate has passed a bill that would take away a College’s funding if their students boycott our Country’s Allies.</a:t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Where is the Bill in the Legislative Process?</a:t>
            </a:r>
            <a:endParaRPr b="1" sz="1600" u="sng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It has passed the Senate but has NOT passed the Assembly. </a:t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Your Stance:</a:t>
            </a:r>
            <a:r>
              <a:rPr b="1" lang="en" sz="1600"/>
              <a:t> You believe this is a Free Speech Violation and want to PREVENT the Bill from passing the Assembly becoming law!</a:t>
            </a:r>
            <a:endParaRPr b="1" sz="1600"/>
          </a:p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832400" y="108675"/>
            <a:ext cx="4174800" cy="4938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Background: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Many students exercise their First Amendment rights on campus through actions like protesting and boycotting.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This Senate Bill would penalize New York State Universities for allowing their students to boycott our nation’s allies by withholding funding it normally gives that University.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The purpose of this bill is to prevent negative attention and loss of profits that boycotts could bring to our allies.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This bill had drawn criticism for what some sahy is New York State limiting the First Amendment rights of students on campus.</a:t>
            </a:r>
            <a:endParaRPr sz="16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descr="Image result for students boycott"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575" y="3533175"/>
            <a:ext cx="2527425" cy="15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