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38cafef00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38cafef00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38cafef00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38cafef00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8cafef00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8cafef00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38cafef00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38cafef00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8cafef00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8cafef00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63400" y="15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/>
              <a:t>Citizen Action Plan</a:t>
            </a:r>
            <a:endParaRPr b="1"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727950"/>
            <a:ext cx="8520600" cy="41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Your Group’s Task</a:t>
            </a:r>
            <a:endParaRPr u="sng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-Read and Understand Your Citizen Lobbying Issue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PowerPoint </a:t>
            </a:r>
            <a:endParaRPr u="sng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	-Fill out the Background Slide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	-Pick 3 Actions </a:t>
            </a:r>
            <a:endParaRPr>
              <a:solidFill>
                <a:srgbClr val="000000"/>
              </a:solidFill>
            </a:endParaRP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- at least 2 actions must be either: Petition, Protest, Boycott, Letter to  </a:t>
            </a:r>
            <a:endParaRPr>
              <a:solidFill>
                <a:srgbClr val="000000"/>
              </a:solidFill>
            </a:endParaRP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Editor/Op-Ed, or Social Media</a:t>
            </a:r>
            <a:endParaRPr>
              <a:solidFill>
                <a:srgbClr val="000000"/>
              </a:solidFill>
            </a:endParaRP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</a:t>
            </a:r>
            <a:r>
              <a:rPr lang="en">
                <a:solidFill>
                  <a:srgbClr val="000000"/>
                </a:solidFill>
              </a:rPr>
              <a:t>- you may choose 1 action protected by the 1st Amendment not on that list.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263400" y="169025"/>
            <a:ext cx="8520600" cy="48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</a:rPr>
              <a:t>Background Questions </a:t>
            </a:r>
            <a:r>
              <a:rPr b="1" lang="en" sz="1400">
                <a:solidFill>
                  <a:srgbClr val="000000"/>
                </a:solidFill>
              </a:rPr>
              <a:t>(Group Member 1): </a:t>
            </a:r>
            <a:endParaRPr b="1" sz="1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Your Issue:</a:t>
            </a:r>
            <a:endParaRPr sz="3600">
              <a:solidFill>
                <a:srgbClr val="000000"/>
              </a:solidFill>
            </a:endParaRPr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What Do You Want to Happen?</a:t>
            </a:r>
            <a:endParaRPr sz="3600">
              <a:solidFill>
                <a:srgbClr val="000000"/>
              </a:solidFill>
            </a:endParaRPr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Who are the decision makers you will lobby?</a:t>
            </a:r>
            <a:endParaRPr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263400" y="169025"/>
            <a:ext cx="8520600" cy="48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</a:rPr>
              <a:t>Background Questions</a:t>
            </a:r>
            <a:r>
              <a:rPr b="1" lang="en" sz="1400">
                <a:solidFill>
                  <a:schemeClr val="dk1"/>
                </a:solidFill>
              </a:rPr>
              <a:t>(Group Member 1): </a:t>
            </a:r>
            <a:r>
              <a:rPr b="1" lang="en" sz="3600">
                <a:solidFill>
                  <a:srgbClr val="000000"/>
                </a:solidFill>
              </a:rPr>
              <a:t>: </a:t>
            </a:r>
            <a:endParaRPr b="1"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What are two Special Interest Groups that will </a:t>
            </a:r>
            <a:r>
              <a:rPr b="1" lang="en" sz="3600">
                <a:solidFill>
                  <a:schemeClr val="dk1"/>
                </a:solidFill>
              </a:rPr>
              <a:t>Support You</a:t>
            </a:r>
            <a:r>
              <a:rPr lang="en" sz="3600">
                <a:solidFill>
                  <a:schemeClr val="dk1"/>
                </a:solidFill>
              </a:rPr>
              <a:t>?</a:t>
            </a:r>
            <a:endParaRPr sz="36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What are two Special Interest Groups that will </a:t>
            </a:r>
            <a:r>
              <a:rPr b="1" lang="en" sz="3600">
                <a:solidFill>
                  <a:schemeClr val="dk1"/>
                </a:solidFill>
              </a:rPr>
              <a:t>Oppose You</a:t>
            </a:r>
            <a:r>
              <a:rPr lang="en" sz="3600">
                <a:solidFill>
                  <a:schemeClr val="dk1"/>
                </a:solidFill>
              </a:rPr>
              <a:t>?</a:t>
            </a:r>
            <a:endParaRPr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263400" y="169025"/>
            <a:ext cx="8520600" cy="48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</a:rPr>
              <a:t>Lobbying Action 1 </a:t>
            </a:r>
            <a:r>
              <a:rPr b="1" lang="en" sz="1400">
                <a:solidFill>
                  <a:schemeClr val="dk1"/>
                </a:solidFill>
              </a:rPr>
              <a:t>(Group Member 2): </a:t>
            </a:r>
            <a:r>
              <a:rPr b="1" lang="en" sz="3600">
                <a:solidFill>
                  <a:srgbClr val="000000"/>
                </a:solidFill>
              </a:rPr>
              <a:t>: </a:t>
            </a:r>
            <a:endParaRPr b="1"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action are you taking?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Describe some 3 details about your action: 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1.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2. 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3.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do you hope your action will accomplish?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Why do you believe this action will help you accomplish your goals?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263400" y="169025"/>
            <a:ext cx="8520600" cy="48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</a:rPr>
              <a:t>Lobbying Action 2 </a:t>
            </a:r>
            <a:r>
              <a:rPr b="1" lang="en" sz="1400">
                <a:solidFill>
                  <a:schemeClr val="dk1"/>
                </a:solidFill>
              </a:rPr>
              <a:t>(Group Member 3): </a:t>
            </a:r>
            <a:r>
              <a:rPr b="1" lang="en" sz="3600">
                <a:solidFill>
                  <a:srgbClr val="000000"/>
                </a:solidFill>
              </a:rPr>
              <a:t>: </a:t>
            </a:r>
            <a:endParaRPr b="1"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What action are you taking?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Describe some 3 details about your action: 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1.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2. 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3.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What do you hope your action will accomplish?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Why do you believe this action will help you accomplish your goals?</a:t>
            </a:r>
            <a:endParaRPr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263400" y="169025"/>
            <a:ext cx="8520600" cy="48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</a:rPr>
              <a:t>Lobbying Action 3 </a:t>
            </a:r>
            <a:r>
              <a:rPr b="1" lang="en" sz="1400">
                <a:solidFill>
                  <a:schemeClr val="dk1"/>
                </a:solidFill>
              </a:rPr>
              <a:t>(Group Member 4): </a:t>
            </a:r>
            <a:r>
              <a:rPr b="1" lang="en" sz="3600">
                <a:solidFill>
                  <a:srgbClr val="000000"/>
                </a:solidFill>
              </a:rPr>
              <a:t>: </a:t>
            </a:r>
            <a:endParaRPr b="1"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What action are you taking?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Describe some 3 details about your action: 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1.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2. 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3.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What do you hope your action will accomplish?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Why do you believe this action will help you accomplish your goals?</a:t>
            </a:r>
            <a:endParaRPr sz="36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