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9"/>
  </p:notesMasterIdLst>
  <p:sldIdLst>
    <p:sldId id="256" r:id="rId2"/>
    <p:sldId id="257" r:id="rId3"/>
    <p:sldId id="262" r:id="rId4"/>
    <p:sldId id="263" r:id="rId5"/>
    <p:sldId id="260" r:id="rId6"/>
    <p:sldId id="259" r:id="rId7"/>
    <p:sldId id="258" r:id="rId8"/>
    <p:sldId id="267" r:id="rId9"/>
    <p:sldId id="274" r:id="rId10"/>
    <p:sldId id="266" r:id="rId11"/>
    <p:sldId id="268" r:id="rId12"/>
    <p:sldId id="271" r:id="rId13"/>
    <p:sldId id="272" r:id="rId14"/>
    <p:sldId id="275" r:id="rId15"/>
    <p:sldId id="269" r:id="rId16"/>
    <p:sldId id="264" r:id="rId17"/>
    <p:sldId id="265" r:id="rId1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E2EA6"/>
    <a:srgbClr val="A02EA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B1C5B31-178E-C769-A459-6D6F79A1C1FF}" v="3" dt="2025-06-20T01:56:20.899"/>
    <p1510:client id="{35FE8CCE-69B8-D1AF-3B62-DBF563E1D943}" v="13" dt="2025-06-21T14:02:38.081"/>
    <p1510:client id="{EBE1C2E6-0371-6720-EA6C-D46084E2D2AC}" v="2134" dt="2025-06-20T01:54:03.375"/>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972" autoAdjust="0"/>
    <p:restoredTop sz="94660"/>
  </p:normalViewPr>
  <p:slideViewPr>
    <p:cSldViewPr snapToGrid="0">
      <p:cViewPr varScale="1">
        <p:scale>
          <a:sx n="86" d="100"/>
          <a:sy n="86" d="100"/>
        </p:scale>
        <p:origin x="96" y="88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microsoft.com/office/2015/10/relationships/revisionInfo" Target="revisionInfo.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microsoft.com/office/2016/11/relationships/changesInfo" Target="changesInfos/changesInfo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ick Doran" userId="674d1ff68f5a2bd8" providerId="Windows Live" clId="Web-{35FE8CCE-69B8-D1AF-3B62-DBF563E1D943}"/>
    <pc:docChg chg="modSld">
      <pc:chgData name="Nick Doran" userId="674d1ff68f5a2bd8" providerId="Windows Live" clId="Web-{35FE8CCE-69B8-D1AF-3B62-DBF563E1D943}" dt="2025-06-21T14:02:37.034" v="9" actId="20577"/>
      <pc:docMkLst>
        <pc:docMk/>
      </pc:docMkLst>
      <pc:sldChg chg="modSp">
        <pc:chgData name="Nick Doran" userId="674d1ff68f5a2bd8" providerId="Windows Live" clId="Web-{35FE8CCE-69B8-D1AF-3B62-DBF563E1D943}" dt="2025-06-21T14:02:37.034" v="9" actId="20577"/>
        <pc:sldMkLst>
          <pc:docMk/>
          <pc:sldMk cId="31150657" sldId="257"/>
        </pc:sldMkLst>
        <pc:spChg chg="mod">
          <ac:chgData name="Nick Doran" userId="674d1ff68f5a2bd8" providerId="Windows Live" clId="Web-{35FE8CCE-69B8-D1AF-3B62-DBF563E1D943}" dt="2025-06-21T14:02:37.034" v="9" actId="20577"/>
          <ac:spMkLst>
            <pc:docMk/>
            <pc:sldMk cId="31150657" sldId="257"/>
            <ac:spMk id="3" creationId="{402EA4B1-DFCF-9DCB-8B17-F4CE52031ECD}"/>
          </ac:spMkLst>
        </pc:spChg>
      </pc:sldChg>
      <pc:sldChg chg="modSp">
        <pc:chgData name="Nick Doran" userId="674d1ff68f5a2bd8" providerId="Windows Live" clId="Web-{35FE8CCE-69B8-D1AF-3B62-DBF563E1D943}" dt="2025-06-21T13:21:17.796" v="5" actId="20577"/>
        <pc:sldMkLst>
          <pc:docMk/>
          <pc:sldMk cId="3110864293" sldId="258"/>
        </pc:sldMkLst>
        <pc:spChg chg="mod">
          <ac:chgData name="Nick Doran" userId="674d1ff68f5a2bd8" providerId="Windows Live" clId="Web-{35FE8CCE-69B8-D1AF-3B62-DBF563E1D943}" dt="2025-06-21T13:21:17.796" v="5" actId="20577"/>
          <ac:spMkLst>
            <pc:docMk/>
            <pc:sldMk cId="3110864293" sldId="258"/>
            <ac:spMk id="2" creationId="{0BC70933-714C-B1B4-868F-7F65E320BD7B}"/>
          </ac:spMkLst>
        </pc:spChg>
      </pc:sldChg>
    </pc:docChg>
  </pc:docChgLst>
  <pc:docChgLst>
    <pc:chgData name="Nick Doran" userId="674d1ff68f5a2bd8" providerId="Windows Live" clId="Web-{0B1C5B31-178E-C769-A459-6D6F79A1C1FF}"/>
    <pc:docChg chg="modSld">
      <pc:chgData name="Nick Doran" userId="674d1ff68f5a2bd8" providerId="Windows Live" clId="Web-{0B1C5B31-178E-C769-A459-6D6F79A1C1FF}" dt="2025-06-20T01:56:20.899" v="6" actId="20577"/>
      <pc:docMkLst>
        <pc:docMk/>
      </pc:docMkLst>
      <pc:sldChg chg="addSp modSp mod setBg">
        <pc:chgData name="Nick Doran" userId="674d1ff68f5a2bd8" providerId="Windows Live" clId="Web-{0B1C5B31-178E-C769-A459-6D6F79A1C1FF}" dt="2025-06-20T01:56:20.899" v="6" actId="20577"/>
        <pc:sldMkLst>
          <pc:docMk/>
          <pc:sldMk cId="675161493" sldId="264"/>
        </pc:sldMkLst>
        <pc:spChg chg="mod">
          <ac:chgData name="Nick Doran" userId="674d1ff68f5a2bd8" providerId="Windows Live" clId="Web-{0B1C5B31-178E-C769-A459-6D6F79A1C1FF}" dt="2025-06-20T01:56:04.680" v="4"/>
          <ac:spMkLst>
            <pc:docMk/>
            <pc:sldMk cId="675161493" sldId="264"/>
            <ac:spMk id="2" creationId="{F89CDEB1-12B0-11CC-8968-F3287DC3C422}"/>
          </ac:spMkLst>
        </pc:spChg>
        <pc:spChg chg="mod">
          <ac:chgData name="Nick Doran" userId="674d1ff68f5a2bd8" providerId="Windows Live" clId="Web-{0B1C5B31-178E-C769-A459-6D6F79A1C1FF}" dt="2025-06-20T01:56:20.899" v="6" actId="20577"/>
          <ac:spMkLst>
            <pc:docMk/>
            <pc:sldMk cId="675161493" sldId="264"/>
            <ac:spMk id="3" creationId="{F80F0F23-EAE1-D851-E419-8AF1FB9EE21B}"/>
          </ac:spMkLst>
        </pc:spChg>
        <pc:spChg chg="add">
          <ac:chgData name="Nick Doran" userId="674d1ff68f5a2bd8" providerId="Windows Live" clId="Web-{0B1C5B31-178E-C769-A459-6D6F79A1C1FF}" dt="2025-06-20T01:56:04.680" v="4"/>
          <ac:spMkLst>
            <pc:docMk/>
            <pc:sldMk cId="675161493" sldId="264"/>
            <ac:spMk id="8" creationId="{907E470A-25F4-47D0-8FEC-EE9FD606BB34}"/>
          </ac:spMkLst>
        </pc:spChg>
        <pc:grpChg chg="add">
          <ac:chgData name="Nick Doran" userId="674d1ff68f5a2bd8" providerId="Windows Live" clId="Web-{0B1C5B31-178E-C769-A459-6D6F79A1C1FF}" dt="2025-06-20T01:56:04.680" v="4"/>
          <ac:grpSpMkLst>
            <pc:docMk/>
            <pc:sldMk cId="675161493" sldId="264"/>
            <ac:grpSpMk id="10" creationId="{66220E63-99E1-482A-A0A6-B47EB4BF8797}"/>
          </ac:grpSpMkLst>
        </pc:grpChg>
        <pc:grpChg chg="add">
          <ac:chgData name="Nick Doran" userId="674d1ff68f5a2bd8" providerId="Windows Live" clId="Web-{0B1C5B31-178E-C769-A459-6D6F79A1C1FF}" dt="2025-06-20T01:56:04.680" v="4"/>
          <ac:grpSpMkLst>
            <pc:docMk/>
            <pc:sldMk cId="675161493" sldId="264"/>
            <ac:grpSpMk id="14" creationId="{8618EE54-271A-4FE8-B6B3-D0FCF55A7A01}"/>
          </ac:grpSpMkLst>
        </pc:grpChg>
        <pc:grpChg chg="add">
          <ac:chgData name="Nick Doran" userId="674d1ff68f5a2bd8" providerId="Windows Live" clId="Web-{0B1C5B31-178E-C769-A459-6D6F79A1C1FF}" dt="2025-06-20T01:56:04.680" v="4"/>
          <ac:grpSpMkLst>
            <pc:docMk/>
            <pc:sldMk cId="675161493" sldId="264"/>
            <ac:grpSpMk id="18" creationId="{43F5E015-E085-4624-B431-B42414448684}"/>
          </ac:grpSpMkLst>
        </pc:grpChg>
      </pc:sldChg>
      <pc:sldChg chg="addSp delSp modSp mod setBg">
        <pc:chgData name="Nick Doran" userId="674d1ff68f5a2bd8" providerId="Windows Live" clId="Web-{0B1C5B31-178E-C769-A459-6D6F79A1C1FF}" dt="2025-06-20T01:55:41.429" v="3"/>
        <pc:sldMkLst>
          <pc:docMk/>
          <pc:sldMk cId="4198355175" sldId="274"/>
        </pc:sldMkLst>
        <pc:spChg chg="mod">
          <ac:chgData name="Nick Doran" userId="674d1ff68f5a2bd8" providerId="Windows Live" clId="Web-{0B1C5B31-178E-C769-A459-6D6F79A1C1FF}" dt="2025-06-20T01:55:41.429" v="3"/>
          <ac:spMkLst>
            <pc:docMk/>
            <pc:sldMk cId="4198355175" sldId="274"/>
            <ac:spMk id="2" creationId="{8D06DFC8-3046-07BE-FBE3-C2F494865307}"/>
          </ac:spMkLst>
        </pc:spChg>
        <pc:spChg chg="add del">
          <ac:chgData name="Nick Doran" userId="674d1ff68f5a2bd8" providerId="Windows Live" clId="Web-{0B1C5B31-178E-C769-A459-6D6F79A1C1FF}" dt="2025-06-20T01:55:26.131" v="1"/>
          <ac:spMkLst>
            <pc:docMk/>
            <pc:sldMk cId="4198355175" sldId="274"/>
            <ac:spMk id="11" creationId="{1D63C574-BFD2-41A1-A567-B0C3CC7FDD4F}"/>
          </ac:spMkLst>
        </pc:spChg>
        <pc:spChg chg="add del">
          <ac:chgData name="Nick Doran" userId="674d1ff68f5a2bd8" providerId="Windows Live" clId="Web-{0B1C5B31-178E-C769-A459-6D6F79A1C1FF}" dt="2025-06-20T01:55:26.131" v="1"/>
          <ac:spMkLst>
            <pc:docMk/>
            <pc:sldMk cId="4198355175" sldId="274"/>
            <ac:spMk id="13" creationId="{E2A46BAB-8C31-42B2-90E8-B26DD3E81D37}"/>
          </ac:spMkLst>
        </pc:spChg>
        <pc:spChg chg="add del">
          <ac:chgData name="Nick Doran" userId="674d1ff68f5a2bd8" providerId="Windows Live" clId="Web-{0B1C5B31-178E-C769-A459-6D6F79A1C1FF}" dt="2025-06-20T01:55:41.429" v="3"/>
          <ac:spMkLst>
            <pc:docMk/>
            <pc:sldMk cId="4198355175" sldId="274"/>
            <ac:spMk id="28" creationId="{8DF67618-B87B-4195-8E24-3B126F79FF55}"/>
          </ac:spMkLst>
        </pc:spChg>
        <pc:spChg chg="add del">
          <ac:chgData name="Nick Doran" userId="674d1ff68f5a2bd8" providerId="Windows Live" clId="Web-{0B1C5B31-178E-C769-A459-6D6F79A1C1FF}" dt="2025-06-20T01:55:41.429" v="3"/>
          <ac:spMkLst>
            <pc:docMk/>
            <pc:sldMk cId="4198355175" sldId="274"/>
            <ac:spMk id="29" creationId="{64960379-9FF9-400A-A8A8-F5AB633FD3BF}"/>
          </ac:spMkLst>
        </pc:spChg>
        <pc:grpChg chg="add del">
          <ac:chgData name="Nick Doran" userId="674d1ff68f5a2bd8" providerId="Windows Live" clId="Web-{0B1C5B31-178E-C769-A459-6D6F79A1C1FF}" dt="2025-06-20T01:55:26.131" v="1"/>
          <ac:grpSpMkLst>
            <pc:docMk/>
            <pc:sldMk cId="4198355175" sldId="274"/>
            <ac:grpSpMk id="15" creationId="{B3F7A3C7-0737-4E57-B30E-8EEFE638B401}"/>
          </ac:grpSpMkLst>
        </pc:grpChg>
        <pc:grpChg chg="add del">
          <ac:chgData name="Nick Doran" userId="674d1ff68f5a2bd8" providerId="Windows Live" clId="Web-{0B1C5B31-178E-C769-A459-6D6F79A1C1FF}" dt="2025-06-20T01:55:26.131" v="1"/>
          <ac:grpSpMkLst>
            <pc:docMk/>
            <pc:sldMk cId="4198355175" sldId="274"/>
            <ac:grpSpMk id="19" creationId="{43F5E015-E085-4624-B431-B42414448684}"/>
          </ac:grpSpMkLst>
        </pc:grpChg>
        <pc:grpChg chg="add del">
          <ac:chgData name="Nick Doran" userId="674d1ff68f5a2bd8" providerId="Windows Live" clId="Web-{0B1C5B31-178E-C769-A459-6D6F79A1C1FF}" dt="2025-06-20T01:55:41.429" v="3"/>
          <ac:grpSpMkLst>
            <pc:docMk/>
            <pc:sldMk cId="4198355175" sldId="274"/>
            <ac:grpSpMk id="30" creationId="{2C491629-AE25-486B-9B22-2CE4EE8F7E47}"/>
          </ac:grpSpMkLst>
        </pc:grpChg>
        <pc:grpChg chg="add del">
          <ac:chgData name="Nick Doran" userId="674d1ff68f5a2bd8" providerId="Windows Live" clId="Web-{0B1C5B31-178E-C769-A459-6D6F79A1C1FF}" dt="2025-06-20T01:55:41.429" v="3"/>
          <ac:grpSpMkLst>
            <pc:docMk/>
            <pc:sldMk cId="4198355175" sldId="274"/>
            <ac:grpSpMk id="31" creationId="{43F5E015-E085-4624-B431-B42414448684}"/>
          </ac:grpSpMkLst>
        </pc:grpChg>
        <pc:graphicFrameChg chg="add del">
          <ac:chgData name="Nick Doran" userId="674d1ff68f5a2bd8" providerId="Windows Live" clId="Web-{0B1C5B31-178E-C769-A459-6D6F79A1C1FF}" dt="2025-06-20T01:55:41.429" v="3"/>
          <ac:graphicFrameMkLst>
            <pc:docMk/>
            <pc:sldMk cId="4198355175" sldId="274"/>
            <ac:graphicFrameMk id="5" creationId="{3488BB65-7579-6AB8-6DAC-F539C80CAF86}"/>
          </ac:graphicFrameMkLst>
        </pc:graphicFrameChg>
        <pc:graphicFrameChg chg="add del">
          <ac:chgData name="Nick Doran" userId="674d1ff68f5a2bd8" providerId="Windows Live" clId="Web-{0B1C5B31-178E-C769-A459-6D6F79A1C1FF}" dt="2025-06-20T01:55:26.131" v="1"/>
          <ac:graphicFrameMkLst>
            <pc:docMk/>
            <pc:sldMk cId="4198355175" sldId="274"/>
            <ac:graphicFrameMk id="7" creationId="{7CC9D537-9A2D-A65B-5D86-D869C105BBC5}"/>
          </ac:graphicFrameMkLst>
        </pc:graphicFrameChg>
        <pc:graphicFrameChg chg="add del">
          <ac:chgData name="Nick Doran" userId="674d1ff68f5a2bd8" providerId="Windows Live" clId="Web-{0B1C5B31-178E-C769-A459-6D6F79A1C1FF}" dt="2025-06-20T01:55:41.429" v="3"/>
          <ac:graphicFrameMkLst>
            <pc:docMk/>
            <pc:sldMk cId="4198355175" sldId="274"/>
            <ac:graphicFrameMk id="32" creationId="{950029A9-06FA-B79B-D675-B5B641D9D092}"/>
          </ac:graphicFrameMkLst>
        </pc:graphicFrameChg>
      </pc:sldChg>
    </pc:docChg>
  </pc:docChgLst>
  <pc:docChgLst>
    <pc:chgData name="Nick Doran" userId="674d1ff68f5a2bd8" providerId="Windows Live" clId="Web-{987D9FA8-62E9-52F0-1901-08AC53619DCB}"/>
    <pc:docChg chg="addSld modSld sldOrd">
      <pc:chgData name="Nick Doran" userId="674d1ff68f5a2bd8" providerId="Windows Live" clId="Web-{987D9FA8-62E9-52F0-1901-08AC53619DCB}" dt="2025-06-14T19:56:08.010" v="170" actId="20577"/>
      <pc:docMkLst>
        <pc:docMk/>
      </pc:docMkLst>
      <pc:sldChg chg="modSp">
        <pc:chgData name="Nick Doran" userId="674d1ff68f5a2bd8" providerId="Windows Live" clId="Web-{987D9FA8-62E9-52F0-1901-08AC53619DCB}" dt="2025-06-14T19:27:13.867" v="42" actId="20577"/>
        <pc:sldMkLst>
          <pc:docMk/>
          <pc:sldMk cId="109857222" sldId="256"/>
        </pc:sldMkLst>
        <pc:spChg chg="mod">
          <ac:chgData name="Nick Doran" userId="674d1ff68f5a2bd8" providerId="Windows Live" clId="Web-{987D9FA8-62E9-52F0-1901-08AC53619DCB}" dt="2025-06-14T19:26:48.850" v="5" actId="20577"/>
          <ac:spMkLst>
            <pc:docMk/>
            <pc:sldMk cId="109857222" sldId="256"/>
            <ac:spMk id="2" creationId="{00000000-0000-0000-0000-000000000000}"/>
          </ac:spMkLst>
        </pc:spChg>
        <pc:spChg chg="mod">
          <ac:chgData name="Nick Doran" userId="674d1ff68f5a2bd8" providerId="Windows Live" clId="Web-{987D9FA8-62E9-52F0-1901-08AC53619DCB}" dt="2025-06-14T19:27:13.867" v="42" actId="20577"/>
          <ac:spMkLst>
            <pc:docMk/>
            <pc:sldMk cId="109857222" sldId="256"/>
            <ac:spMk id="3" creationId="{00000000-0000-0000-0000-000000000000}"/>
          </ac:spMkLst>
        </pc:spChg>
      </pc:sldChg>
      <pc:sldChg chg="modSp new">
        <pc:chgData name="Nick Doran" userId="674d1ff68f5a2bd8" providerId="Windows Live" clId="Web-{987D9FA8-62E9-52F0-1901-08AC53619DCB}" dt="2025-06-14T19:55:25.227" v="149" actId="20577"/>
        <pc:sldMkLst>
          <pc:docMk/>
          <pc:sldMk cId="31150657" sldId="257"/>
        </pc:sldMkLst>
        <pc:spChg chg="mod">
          <ac:chgData name="Nick Doran" userId="674d1ff68f5a2bd8" providerId="Windows Live" clId="Web-{987D9FA8-62E9-52F0-1901-08AC53619DCB}" dt="2025-06-14T19:27:45.977" v="48" actId="20577"/>
          <ac:spMkLst>
            <pc:docMk/>
            <pc:sldMk cId="31150657" sldId="257"/>
            <ac:spMk id="2" creationId="{8F90C751-CF2A-A762-CF03-98EDC316F25F}"/>
          </ac:spMkLst>
        </pc:spChg>
        <pc:spChg chg="mod">
          <ac:chgData name="Nick Doran" userId="674d1ff68f5a2bd8" providerId="Windows Live" clId="Web-{987D9FA8-62E9-52F0-1901-08AC53619DCB}" dt="2025-06-14T19:55:25.227" v="149" actId="20577"/>
          <ac:spMkLst>
            <pc:docMk/>
            <pc:sldMk cId="31150657" sldId="257"/>
            <ac:spMk id="3" creationId="{402EA4B1-DFCF-9DCB-8B17-F4CE52031ECD}"/>
          </ac:spMkLst>
        </pc:spChg>
      </pc:sldChg>
      <pc:sldChg chg="modSp new mod modClrScheme chgLayout modNotes">
        <pc:chgData name="Nick Doran" userId="674d1ff68f5a2bd8" providerId="Windows Live" clId="Web-{987D9FA8-62E9-52F0-1901-08AC53619DCB}" dt="2025-06-14T19:54:00.911" v="74"/>
        <pc:sldMkLst>
          <pc:docMk/>
          <pc:sldMk cId="3110864293" sldId="258"/>
        </pc:sldMkLst>
        <pc:spChg chg="mod ord">
          <ac:chgData name="Nick Doran" userId="674d1ff68f5a2bd8" providerId="Windows Live" clId="Web-{987D9FA8-62E9-52F0-1901-08AC53619DCB}" dt="2025-06-14T19:33:23.756" v="72" actId="20577"/>
          <ac:spMkLst>
            <pc:docMk/>
            <pc:sldMk cId="3110864293" sldId="258"/>
            <ac:spMk id="2" creationId="{0BC70933-714C-B1B4-868F-7F65E320BD7B}"/>
          </ac:spMkLst>
        </pc:spChg>
        <pc:spChg chg="mod ord">
          <ac:chgData name="Nick Doran" userId="674d1ff68f5a2bd8" providerId="Windows Live" clId="Web-{987D9FA8-62E9-52F0-1901-08AC53619DCB}" dt="2025-06-14T19:33:11.177" v="56"/>
          <ac:spMkLst>
            <pc:docMk/>
            <pc:sldMk cId="3110864293" sldId="258"/>
            <ac:spMk id="3" creationId="{F4E5C297-D4A9-C611-A83B-079D36BCD449}"/>
          </ac:spMkLst>
        </pc:spChg>
      </pc:sldChg>
      <pc:sldChg chg="new">
        <pc:chgData name="Nick Doran" userId="674d1ff68f5a2bd8" providerId="Windows Live" clId="Web-{987D9FA8-62E9-52F0-1901-08AC53619DCB}" dt="2025-06-14T19:54:07.317" v="75"/>
        <pc:sldMkLst>
          <pc:docMk/>
          <pc:sldMk cId="991795035" sldId="259"/>
        </pc:sldMkLst>
      </pc:sldChg>
      <pc:sldChg chg="modSp new ord">
        <pc:chgData name="Nick Doran" userId="674d1ff68f5a2bd8" providerId="Windows Live" clId="Web-{987D9FA8-62E9-52F0-1901-08AC53619DCB}" dt="2025-06-14T19:54:56.492" v="126" actId="20577"/>
        <pc:sldMkLst>
          <pc:docMk/>
          <pc:sldMk cId="3547380374" sldId="260"/>
        </pc:sldMkLst>
        <pc:spChg chg="mod">
          <ac:chgData name="Nick Doran" userId="674d1ff68f5a2bd8" providerId="Windows Live" clId="Web-{987D9FA8-62E9-52F0-1901-08AC53619DCB}" dt="2025-06-14T19:54:41.600" v="106" actId="20577"/>
          <ac:spMkLst>
            <pc:docMk/>
            <pc:sldMk cId="3547380374" sldId="260"/>
            <ac:spMk id="2" creationId="{34DF6D5C-6D70-E992-7530-22C844DA688D}"/>
          </ac:spMkLst>
        </pc:spChg>
        <pc:spChg chg="mod">
          <ac:chgData name="Nick Doran" userId="674d1ff68f5a2bd8" providerId="Windows Live" clId="Web-{987D9FA8-62E9-52F0-1901-08AC53619DCB}" dt="2025-06-14T19:54:56.492" v="126" actId="20577"/>
          <ac:spMkLst>
            <pc:docMk/>
            <pc:sldMk cId="3547380374" sldId="260"/>
            <ac:spMk id="3" creationId="{29C9361B-773C-9B09-D701-59118D8913F8}"/>
          </ac:spMkLst>
        </pc:spChg>
      </pc:sldChg>
      <pc:sldChg chg="modSp new mod modClrScheme chgLayout">
        <pc:chgData name="Nick Doran" userId="674d1ff68f5a2bd8" providerId="Windows Live" clId="Web-{987D9FA8-62E9-52F0-1901-08AC53619DCB}" dt="2025-06-14T19:56:08.010" v="170" actId="20577"/>
        <pc:sldMkLst>
          <pc:docMk/>
          <pc:sldMk cId="3149428193" sldId="261"/>
        </pc:sldMkLst>
        <pc:spChg chg="mod ord">
          <ac:chgData name="Nick Doran" userId="674d1ff68f5a2bd8" providerId="Windows Live" clId="Web-{987D9FA8-62E9-52F0-1901-08AC53619DCB}" dt="2025-06-14T19:56:08.010" v="170" actId="20577"/>
          <ac:spMkLst>
            <pc:docMk/>
            <pc:sldMk cId="3149428193" sldId="261"/>
            <ac:spMk id="2" creationId="{17716400-4711-B0BA-4DFC-5ED7EF94E140}"/>
          </ac:spMkLst>
        </pc:spChg>
        <pc:spChg chg="mod ord">
          <ac:chgData name="Nick Doran" userId="674d1ff68f5a2bd8" providerId="Windows Live" clId="Web-{987D9FA8-62E9-52F0-1901-08AC53619DCB}" dt="2025-06-14T19:56:04.478" v="168"/>
          <ac:spMkLst>
            <pc:docMk/>
            <pc:sldMk cId="3149428193" sldId="261"/>
            <ac:spMk id="3" creationId="{0A3A5226-2769-F985-CE2C-6250224C9486}"/>
          </ac:spMkLst>
        </pc:spChg>
      </pc:sldChg>
    </pc:docChg>
  </pc:docChgLst>
  <pc:docChgLst>
    <pc:chgData name="Nick Doran" userId="674d1ff68f5a2bd8" providerId="Windows Live" clId="Web-{EBE1C2E6-0371-6720-EA6C-D46084E2D2AC}"/>
    <pc:docChg chg="addSld delSld modSld sldOrd addMainMaster delMainMaster">
      <pc:chgData name="Nick Doran" userId="674d1ff68f5a2bd8" providerId="Windows Live" clId="Web-{EBE1C2E6-0371-6720-EA6C-D46084E2D2AC}" dt="2025-06-20T01:54:01.609" v="2245" actId="20577"/>
      <pc:docMkLst>
        <pc:docMk/>
      </pc:docMkLst>
      <pc:sldChg chg="addSp delSp modSp mod setBg modClrScheme delDesignElem chgLayout">
        <pc:chgData name="Nick Doran" userId="674d1ff68f5a2bd8" providerId="Windows Live" clId="Web-{EBE1C2E6-0371-6720-EA6C-D46084E2D2AC}" dt="2025-06-20T01:51:52.515" v="2223" actId="20577"/>
        <pc:sldMkLst>
          <pc:docMk/>
          <pc:sldMk cId="109857222" sldId="256"/>
        </pc:sldMkLst>
        <pc:spChg chg="mod ord">
          <ac:chgData name="Nick Doran" userId="674d1ff68f5a2bd8" providerId="Windows Live" clId="Web-{EBE1C2E6-0371-6720-EA6C-D46084E2D2AC}" dt="2025-06-19T20:12:20.502" v="2094"/>
          <ac:spMkLst>
            <pc:docMk/>
            <pc:sldMk cId="109857222" sldId="256"/>
            <ac:spMk id="2" creationId="{00000000-0000-0000-0000-000000000000}"/>
          </ac:spMkLst>
        </pc:spChg>
        <pc:spChg chg="mod ord">
          <ac:chgData name="Nick Doran" userId="674d1ff68f5a2bd8" providerId="Windows Live" clId="Web-{EBE1C2E6-0371-6720-EA6C-D46084E2D2AC}" dt="2025-06-20T01:51:52.515" v="2223" actId="20577"/>
          <ac:spMkLst>
            <pc:docMk/>
            <pc:sldMk cId="109857222" sldId="256"/>
            <ac:spMk id="3" creationId="{00000000-0000-0000-0000-000000000000}"/>
          </ac:spMkLst>
        </pc:spChg>
        <pc:spChg chg="add del">
          <ac:chgData name="Nick Doran" userId="674d1ff68f5a2bd8" providerId="Windows Live" clId="Web-{EBE1C2E6-0371-6720-EA6C-D46084E2D2AC}" dt="2025-06-19T20:12:20.502" v="2094"/>
          <ac:spMkLst>
            <pc:docMk/>
            <pc:sldMk cId="109857222" sldId="256"/>
            <ac:spMk id="8" creationId="{C7D023E4-8DE1-436E-9847-ED6A4B4B04FD}"/>
          </ac:spMkLst>
        </pc:spChg>
        <pc:grpChg chg="add del">
          <ac:chgData name="Nick Doran" userId="674d1ff68f5a2bd8" providerId="Windows Live" clId="Web-{EBE1C2E6-0371-6720-EA6C-D46084E2D2AC}" dt="2025-06-19T20:12:20.502" v="2094"/>
          <ac:grpSpMkLst>
            <pc:docMk/>
            <pc:sldMk cId="109857222" sldId="256"/>
            <ac:grpSpMk id="10" creationId="{1FEC590B-3306-47E9-BD67-97F3F76169A4}"/>
          </ac:grpSpMkLst>
        </pc:grpChg>
        <pc:grpChg chg="add del">
          <ac:chgData name="Nick Doran" userId="674d1ff68f5a2bd8" providerId="Windows Live" clId="Web-{EBE1C2E6-0371-6720-EA6C-D46084E2D2AC}" dt="2025-06-19T20:12:20.502" v="2094"/>
          <ac:grpSpMkLst>
            <pc:docMk/>
            <pc:sldMk cId="109857222" sldId="256"/>
            <ac:grpSpMk id="14" creationId="{A47AAF5E-1692-48C9-98FB-6432BF0BC4F7}"/>
          </ac:grpSpMkLst>
        </pc:grpChg>
      </pc:sldChg>
      <pc:sldChg chg="addSp modSp mod setBg modClrScheme chgLayout">
        <pc:chgData name="Nick Doran" userId="674d1ff68f5a2bd8" providerId="Windows Live" clId="Web-{EBE1C2E6-0371-6720-EA6C-D46084E2D2AC}" dt="2025-06-20T01:54:01.609" v="2245" actId="20577"/>
        <pc:sldMkLst>
          <pc:docMk/>
          <pc:sldMk cId="31150657" sldId="257"/>
        </pc:sldMkLst>
        <pc:spChg chg="mod ord">
          <ac:chgData name="Nick Doran" userId="674d1ff68f5a2bd8" providerId="Windows Live" clId="Web-{EBE1C2E6-0371-6720-EA6C-D46084E2D2AC}" dt="2025-06-19T20:13:34.595" v="2100"/>
          <ac:spMkLst>
            <pc:docMk/>
            <pc:sldMk cId="31150657" sldId="257"/>
            <ac:spMk id="2" creationId="{8F90C751-CF2A-A762-CF03-98EDC316F25F}"/>
          </ac:spMkLst>
        </pc:spChg>
        <pc:spChg chg="mod ord">
          <ac:chgData name="Nick Doran" userId="674d1ff68f5a2bd8" providerId="Windows Live" clId="Web-{EBE1C2E6-0371-6720-EA6C-D46084E2D2AC}" dt="2025-06-20T01:54:01.609" v="2245" actId="20577"/>
          <ac:spMkLst>
            <pc:docMk/>
            <pc:sldMk cId="31150657" sldId="257"/>
            <ac:spMk id="3" creationId="{402EA4B1-DFCF-9DCB-8B17-F4CE52031ECD}"/>
          </ac:spMkLst>
        </pc:spChg>
        <pc:spChg chg="add">
          <ac:chgData name="Nick Doran" userId="674d1ff68f5a2bd8" providerId="Windows Live" clId="Web-{EBE1C2E6-0371-6720-EA6C-D46084E2D2AC}" dt="2025-06-19T20:13:34.595" v="2100"/>
          <ac:spMkLst>
            <pc:docMk/>
            <pc:sldMk cId="31150657" sldId="257"/>
            <ac:spMk id="8" creationId="{815925C2-A704-4D47-B1C1-3FCA52512EC1}"/>
          </ac:spMkLst>
        </pc:spChg>
        <pc:spChg chg="add">
          <ac:chgData name="Nick Doran" userId="674d1ff68f5a2bd8" providerId="Windows Live" clId="Web-{EBE1C2E6-0371-6720-EA6C-D46084E2D2AC}" dt="2025-06-19T20:13:34.595" v="2100"/>
          <ac:spMkLst>
            <pc:docMk/>
            <pc:sldMk cId="31150657" sldId="257"/>
            <ac:spMk id="10" creationId="{01D4315C-C23C-4FD3-98DF-08C29E2292A8}"/>
          </ac:spMkLst>
        </pc:spChg>
        <pc:grpChg chg="add">
          <ac:chgData name="Nick Doran" userId="674d1ff68f5a2bd8" providerId="Windows Live" clId="Web-{EBE1C2E6-0371-6720-EA6C-D46084E2D2AC}" dt="2025-06-19T20:13:34.595" v="2100"/>
          <ac:grpSpMkLst>
            <pc:docMk/>
            <pc:sldMk cId="31150657" sldId="257"/>
            <ac:grpSpMk id="12" creationId="{5E6B47BC-43FD-4C91-8BFF-B41B99A8A39E}"/>
          </ac:grpSpMkLst>
        </pc:grpChg>
        <pc:grpChg chg="add">
          <ac:chgData name="Nick Doran" userId="674d1ff68f5a2bd8" providerId="Windows Live" clId="Web-{EBE1C2E6-0371-6720-EA6C-D46084E2D2AC}" dt="2025-06-19T20:13:34.595" v="2100"/>
          <ac:grpSpMkLst>
            <pc:docMk/>
            <pc:sldMk cId="31150657" sldId="257"/>
            <ac:grpSpMk id="16" creationId="{43F5E015-E085-4624-B431-B42414448684}"/>
          </ac:grpSpMkLst>
        </pc:grpChg>
      </pc:sldChg>
      <pc:sldChg chg="addSp modSp mod setBg modClrScheme chgLayout">
        <pc:chgData name="Nick Doran" userId="674d1ff68f5a2bd8" providerId="Windows Live" clId="Web-{EBE1C2E6-0371-6720-EA6C-D46084E2D2AC}" dt="2025-06-20T01:45:56.422" v="2152"/>
        <pc:sldMkLst>
          <pc:docMk/>
          <pc:sldMk cId="3110864293" sldId="258"/>
        </pc:sldMkLst>
        <pc:spChg chg="mod ord">
          <ac:chgData name="Nick Doran" userId="674d1ff68f5a2bd8" providerId="Windows Live" clId="Web-{EBE1C2E6-0371-6720-EA6C-D46084E2D2AC}" dt="2025-06-20T01:45:56.422" v="2152"/>
          <ac:spMkLst>
            <pc:docMk/>
            <pc:sldMk cId="3110864293" sldId="258"/>
            <ac:spMk id="2" creationId="{0BC70933-714C-B1B4-868F-7F65E320BD7B}"/>
          </ac:spMkLst>
        </pc:spChg>
        <pc:spChg chg="mod ord">
          <ac:chgData name="Nick Doran" userId="674d1ff68f5a2bd8" providerId="Windows Live" clId="Web-{EBE1C2E6-0371-6720-EA6C-D46084E2D2AC}" dt="2025-06-20T01:45:56.422" v="2152"/>
          <ac:spMkLst>
            <pc:docMk/>
            <pc:sldMk cId="3110864293" sldId="258"/>
            <ac:spMk id="3" creationId="{F4E5C297-D4A9-C611-A83B-079D36BCD449}"/>
          </ac:spMkLst>
        </pc:spChg>
        <pc:spChg chg="add">
          <ac:chgData name="Nick Doran" userId="674d1ff68f5a2bd8" providerId="Windows Live" clId="Web-{EBE1C2E6-0371-6720-EA6C-D46084E2D2AC}" dt="2025-06-20T01:45:56.422" v="2152"/>
          <ac:spMkLst>
            <pc:docMk/>
            <pc:sldMk cId="3110864293" sldId="258"/>
            <ac:spMk id="8" creationId="{C7D023E4-8DE1-436E-9847-ED6A4B4B04FD}"/>
          </ac:spMkLst>
        </pc:spChg>
        <pc:grpChg chg="add">
          <ac:chgData name="Nick Doran" userId="674d1ff68f5a2bd8" providerId="Windows Live" clId="Web-{EBE1C2E6-0371-6720-EA6C-D46084E2D2AC}" dt="2025-06-20T01:45:56.422" v="2152"/>
          <ac:grpSpMkLst>
            <pc:docMk/>
            <pc:sldMk cId="3110864293" sldId="258"/>
            <ac:grpSpMk id="10" creationId="{1FEC590B-3306-47E9-BD67-97F3F76169A4}"/>
          </ac:grpSpMkLst>
        </pc:grpChg>
        <pc:grpChg chg="add">
          <ac:chgData name="Nick Doran" userId="674d1ff68f5a2bd8" providerId="Windows Live" clId="Web-{EBE1C2E6-0371-6720-EA6C-D46084E2D2AC}" dt="2025-06-20T01:45:56.422" v="2152"/>
          <ac:grpSpMkLst>
            <pc:docMk/>
            <pc:sldMk cId="3110864293" sldId="258"/>
            <ac:grpSpMk id="14" creationId="{A47AAF5E-1692-48C9-98FB-6432BF0BC4F7}"/>
          </ac:grpSpMkLst>
        </pc:grpChg>
      </pc:sldChg>
      <pc:sldChg chg="addSp modSp mod setBg modClrScheme chgLayout">
        <pc:chgData name="Nick Doran" userId="674d1ff68f5a2bd8" providerId="Windows Live" clId="Web-{EBE1C2E6-0371-6720-EA6C-D46084E2D2AC}" dt="2025-06-20T01:45:32.093" v="2151" actId="20577"/>
        <pc:sldMkLst>
          <pc:docMk/>
          <pc:sldMk cId="991795035" sldId="259"/>
        </pc:sldMkLst>
        <pc:spChg chg="mod ord">
          <ac:chgData name="Nick Doran" userId="674d1ff68f5a2bd8" providerId="Windows Live" clId="Web-{EBE1C2E6-0371-6720-EA6C-D46084E2D2AC}" dt="2025-06-20T01:45:10.031" v="2123" actId="20577"/>
          <ac:spMkLst>
            <pc:docMk/>
            <pc:sldMk cId="991795035" sldId="259"/>
            <ac:spMk id="2" creationId="{BEDFEF18-2876-7CBD-1DED-DEF0EB3022B6}"/>
          </ac:spMkLst>
        </pc:spChg>
        <pc:spChg chg="mod ord">
          <ac:chgData name="Nick Doran" userId="674d1ff68f5a2bd8" providerId="Windows Live" clId="Web-{EBE1C2E6-0371-6720-EA6C-D46084E2D2AC}" dt="2025-06-20T01:45:32.093" v="2151" actId="20577"/>
          <ac:spMkLst>
            <pc:docMk/>
            <pc:sldMk cId="991795035" sldId="259"/>
            <ac:spMk id="3" creationId="{5774F122-97B6-A235-2379-2B7E6F347773}"/>
          </ac:spMkLst>
        </pc:spChg>
        <pc:spChg chg="add">
          <ac:chgData name="Nick Doran" userId="674d1ff68f5a2bd8" providerId="Windows Live" clId="Web-{EBE1C2E6-0371-6720-EA6C-D46084E2D2AC}" dt="2025-06-19T20:16:52.626" v="2120"/>
          <ac:spMkLst>
            <pc:docMk/>
            <pc:sldMk cId="991795035" sldId="259"/>
            <ac:spMk id="8" creationId="{9EBF13D5-64BB-423E-9E4C-F39114475A0C}"/>
          </ac:spMkLst>
        </pc:spChg>
        <pc:grpChg chg="add">
          <ac:chgData name="Nick Doran" userId="674d1ff68f5a2bd8" providerId="Windows Live" clId="Web-{EBE1C2E6-0371-6720-EA6C-D46084E2D2AC}" dt="2025-06-19T20:16:52.626" v="2120"/>
          <ac:grpSpMkLst>
            <pc:docMk/>
            <pc:sldMk cId="991795035" sldId="259"/>
            <ac:grpSpMk id="10" creationId="{FEBC7BED-6AA7-4C43-BEE8-A3CB5F8C1E0E}"/>
          </ac:grpSpMkLst>
        </pc:grpChg>
        <pc:grpChg chg="add">
          <ac:chgData name="Nick Doran" userId="674d1ff68f5a2bd8" providerId="Windows Live" clId="Web-{EBE1C2E6-0371-6720-EA6C-D46084E2D2AC}" dt="2025-06-19T20:16:52.626" v="2120"/>
          <ac:grpSpMkLst>
            <pc:docMk/>
            <pc:sldMk cId="991795035" sldId="259"/>
            <ac:grpSpMk id="14" creationId="{BA19DEE5-2EE5-445A-B461-7D2879B05209}"/>
          </ac:grpSpMkLst>
        </pc:grpChg>
        <pc:grpChg chg="add">
          <ac:chgData name="Nick Doran" userId="674d1ff68f5a2bd8" providerId="Windows Live" clId="Web-{EBE1C2E6-0371-6720-EA6C-D46084E2D2AC}" dt="2025-06-19T20:16:52.626" v="2120"/>
          <ac:grpSpMkLst>
            <pc:docMk/>
            <pc:sldMk cId="991795035" sldId="259"/>
            <ac:grpSpMk id="18" creationId="{43F5E015-E085-4624-B431-B42414448684}"/>
          </ac:grpSpMkLst>
        </pc:grpChg>
      </pc:sldChg>
      <pc:sldChg chg="addSp modSp mod setBg modClrScheme chgLayout">
        <pc:chgData name="Nick Doran" userId="674d1ff68f5a2bd8" providerId="Windows Live" clId="Web-{EBE1C2E6-0371-6720-EA6C-D46084E2D2AC}" dt="2025-06-19T20:15:26.751" v="2108" actId="20577"/>
        <pc:sldMkLst>
          <pc:docMk/>
          <pc:sldMk cId="3547380374" sldId="260"/>
        </pc:sldMkLst>
        <pc:spChg chg="mod ord">
          <ac:chgData name="Nick Doran" userId="674d1ff68f5a2bd8" providerId="Windows Live" clId="Web-{EBE1C2E6-0371-6720-EA6C-D46084E2D2AC}" dt="2025-06-19T20:15:19.095" v="2106"/>
          <ac:spMkLst>
            <pc:docMk/>
            <pc:sldMk cId="3547380374" sldId="260"/>
            <ac:spMk id="2" creationId="{34DF6D5C-6D70-E992-7530-22C844DA688D}"/>
          </ac:spMkLst>
        </pc:spChg>
        <pc:spChg chg="mod ord">
          <ac:chgData name="Nick Doran" userId="674d1ff68f5a2bd8" providerId="Windows Live" clId="Web-{EBE1C2E6-0371-6720-EA6C-D46084E2D2AC}" dt="2025-06-19T20:15:26.751" v="2108" actId="20577"/>
          <ac:spMkLst>
            <pc:docMk/>
            <pc:sldMk cId="3547380374" sldId="260"/>
            <ac:spMk id="3" creationId="{29C9361B-773C-9B09-D701-59118D8913F8}"/>
          </ac:spMkLst>
        </pc:spChg>
        <pc:spChg chg="add">
          <ac:chgData name="Nick Doran" userId="674d1ff68f5a2bd8" providerId="Windows Live" clId="Web-{EBE1C2E6-0371-6720-EA6C-D46084E2D2AC}" dt="2025-06-19T20:15:19.095" v="2106"/>
          <ac:spMkLst>
            <pc:docMk/>
            <pc:sldMk cId="3547380374" sldId="260"/>
            <ac:spMk id="8" creationId="{C7D023E4-8DE1-436E-9847-ED6A4B4B04FD}"/>
          </ac:spMkLst>
        </pc:spChg>
        <pc:grpChg chg="add">
          <ac:chgData name="Nick Doran" userId="674d1ff68f5a2bd8" providerId="Windows Live" clId="Web-{EBE1C2E6-0371-6720-EA6C-D46084E2D2AC}" dt="2025-06-19T20:15:19.095" v="2106"/>
          <ac:grpSpMkLst>
            <pc:docMk/>
            <pc:sldMk cId="3547380374" sldId="260"/>
            <ac:grpSpMk id="10" creationId="{1FEC590B-3306-47E9-BD67-97F3F76169A4}"/>
          </ac:grpSpMkLst>
        </pc:grpChg>
        <pc:grpChg chg="add">
          <ac:chgData name="Nick Doran" userId="674d1ff68f5a2bd8" providerId="Windows Live" clId="Web-{EBE1C2E6-0371-6720-EA6C-D46084E2D2AC}" dt="2025-06-19T20:15:19.095" v="2106"/>
          <ac:grpSpMkLst>
            <pc:docMk/>
            <pc:sldMk cId="3547380374" sldId="260"/>
            <ac:grpSpMk id="14" creationId="{A47AAF5E-1692-48C9-98FB-6432BF0BC4F7}"/>
          </ac:grpSpMkLst>
        </pc:grpChg>
      </pc:sldChg>
      <pc:sldChg chg="del">
        <pc:chgData name="Nick Doran" userId="674d1ff68f5a2bd8" providerId="Windows Live" clId="Web-{EBE1C2E6-0371-6720-EA6C-D46084E2D2AC}" dt="2025-06-17T01:35:10.063" v="548"/>
        <pc:sldMkLst>
          <pc:docMk/>
          <pc:sldMk cId="3149428193" sldId="261"/>
        </pc:sldMkLst>
      </pc:sldChg>
      <pc:sldChg chg="addSp modSp new mod setBg modClrScheme chgLayout">
        <pc:chgData name="Nick Doran" userId="674d1ff68f5a2bd8" providerId="Windows Live" clId="Web-{EBE1C2E6-0371-6720-EA6C-D46084E2D2AC}" dt="2025-06-19T20:13:41.330" v="2101"/>
        <pc:sldMkLst>
          <pc:docMk/>
          <pc:sldMk cId="3242967959" sldId="262"/>
        </pc:sldMkLst>
        <pc:spChg chg="mod ord">
          <ac:chgData name="Nick Doran" userId="674d1ff68f5a2bd8" providerId="Windows Live" clId="Web-{EBE1C2E6-0371-6720-EA6C-D46084E2D2AC}" dt="2025-06-19T20:13:41.330" v="2101"/>
          <ac:spMkLst>
            <pc:docMk/>
            <pc:sldMk cId="3242967959" sldId="262"/>
            <ac:spMk id="2" creationId="{567A2CB7-FA77-30DF-FC2F-9FB2177955D7}"/>
          </ac:spMkLst>
        </pc:spChg>
        <pc:spChg chg="mod ord">
          <ac:chgData name="Nick Doran" userId="674d1ff68f5a2bd8" providerId="Windows Live" clId="Web-{EBE1C2E6-0371-6720-EA6C-D46084E2D2AC}" dt="2025-06-19T20:13:41.330" v="2101"/>
          <ac:spMkLst>
            <pc:docMk/>
            <pc:sldMk cId="3242967959" sldId="262"/>
            <ac:spMk id="3" creationId="{E4829D72-DE09-3146-F52E-E3206840DFE7}"/>
          </ac:spMkLst>
        </pc:spChg>
        <pc:spChg chg="add">
          <ac:chgData name="Nick Doran" userId="674d1ff68f5a2bd8" providerId="Windows Live" clId="Web-{EBE1C2E6-0371-6720-EA6C-D46084E2D2AC}" dt="2025-06-19T20:13:41.330" v="2101"/>
          <ac:spMkLst>
            <pc:docMk/>
            <pc:sldMk cId="3242967959" sldId="262"/>
            <ac:spMk id="8" creationId="{C7D023E4-8DE1-436E-9847-ED6A4B4B04FD}"/>
          </ac:spMkLst>
        </pc:spChg>
        <pc:grpChg chg="add">
          <ac:chgData name="Nick Doran" userId="674d1ff68f5a2bd8" providerId="Windows Live" clId="Web-{EBE1C2E6-0371-6720-EA6C-D46084E2D2AC}" dt="2025-06-19T20:13:41.330" v="2101"/>
          <ac:grpSpMkLst>
            <pc:docMk/>
            <pc:sldMk cId="3242967959" sldId="262"/>
            <ac:grpSpMk id="10" creationId="{1FEC590B-3306-47E9-BD67-97F3F76169A4}"/>
          </ac:grpSpMkLst>
        </pc:grpChg>
        <pc:grpChg chg="add">
          <ac:chgData name="Nick Doran" userId="674d1ff68f5a2bd8" providerId="Windows Live" clId="Web-{EBE1C2E6-0371-6720-EA6C-D46084E2D2AC}" dt="2025-06-19T20:13:41.330" v="2101"/>
          <ac:grpSpMkLst>
            <pc:docMk/>
            <pc:sldMk cId="3242967959" sldId="262"/>
            <ac:grpSpMk id="14" creationId="{A47AAF5E-1692-48C9-98FB-6432BF0BC4F7}"/>
          </ac:grpSpMkLst>
        </pc:grpChg>
      </pc:sldChg>
      <pc:sldChg chg="addSp modSp new mod setBg modClrScheme chgLayout">
        <pc:chgData name="Nick Doran" userId="674d1ff68f5a2bd8" providerId="Windows Live" clId="Web-{EBE1C2E6-0371-6720-EA6C-D46084E2D2AC}" dt="2025-06-19T20:16:01.173" v="2119" actId="20577"/>
        <pc:sldMkLst>
          <pc:docMk/>
          <pc:sldMk cId="1186485179" sldId="263"/>
        </pc:sldMkLst>
        <pc:spChg chg="mod ord">
          <ac:chgData name="Nick Doran" userId="674d1ff68f5a2bd8" providerId="Windows Live" clId="Web-{EBE1C2E6-0371-6720-EA6C-D46084E2D2AC}" dt="2025-06-19T20:13:58.892" v="2102"/>
          <ac:spMkLst>
            <pc:docMk/>
            <pc:sldMk cId="1186485179" sldId="263"/>
            <ac:spMk id="2" creationId="{ACCED6FB-D271-5177-1006-2509110393CD}"/>
          </ac:spMkLst>
        </pc:spChg>
        <pc:spChg chg="mod ord">
          <ac:chgData name="Nick Doran" userId="674d1ff68f5a2bd8" providerId="Windows Live" clId="Web-{EBE1C2E6-0371-6720-EA6C-D46084E2D2AC}" dt="2025-06-19T20:16:01.173" v="2119" actId="20577"/>
          <ac:spMkLst>
            <pc:docMk/>
            <pc:sldMk cId="1186485179" sldId="263"/>
            <ac:spMk id="3" creationId="{CB955953-9F0D-E7C1-2110-1F761FCA9E65}"/>
          </ac:spMkLst>
        </pc:spChg>
        <pc:spChg chg="add">
          <ac:chgData name="Nick Doran" userId="674d1ff68f5a2bd8" providerId="Windows Live" clId="Web-{EBE1C2E6-0371-6720-EA6C-D46084E2D2AC}" dt="2025-06-19T20:13:58.892" v="2102"/>
          <ac:spMkLst>
            <pc:docMk/>
            <pc:sldMk cId="1186485179" sldId="263"/>
            <ac:spMk id="8" creationId="{815925C2-A704-4D47-B1C1-3FCA52512EC1}"/>
          </ac:spMkLst>
        </pc:spChg>
        <pc:spChg chg="add">
          <ac:chgData name="Nick Doran" userId="674d1ff68f5a2bd8" providerId="Windows Live" clId="Web-{EBE1C2E6-0371-6720-EA6C-D46084E2D2AC}" dt="2025-06-19T20:13:58.892" v="2102"/>
          <ac:spMkLst>
            <pc:docMk/>
            <pc:sldMk cId="1186485179" sldId="263"/>
            <ac:spMk id="10" creationId="{01D4315C-C23C-4FD3-98DF-08C29E2292A8}"/>
          </ac:spMkLst>
        </pc:spChg>
        <pc:grpChg chg="add">
          <ac:chgData name="Nick Doran" userId="674d1ff68f5a2bd8" providerId="Windows Live" clId="Web-{EBE1C2E6-0371-6720-EA6C-D46084E2D2AC}" dt="2025-06-19T20:13:58.892" v="2102"/>
          <ac:grpSpMkLst>
            <pc:docMk/>
            <pc:sldMk cId="1186485179" sldId="263"/>
            <ac:grpSpMk id="12" creationId="{5E6B47BC-43FD-4C91-8BFF-B41B99A8A39E}"/>
          </ac:grpSpMkLst>
        </pc:grpChg>
        <pc:grpChg chg="add">
          <ac:chgData name="Nick Doran" userId="674d1ff68f5a2bd8" providerId="Windows Live" clId="Web-{EBE1C2E6-0371-6720-EA6C-D46084E2D2AC}" dt="2025-06-19T20:13:58.892" v="2102"/>
          <ac:grpSpMkLst>
            <pc:docMk/>
            <pc:sldMk cId="1186485179" sldId="263"/>
            <ac:grpSpMk id="16" creationId="{43F5E015-E085-4624-B431-B42414448684}"/>
          </ac:grpSpMkLst>
        </pc:grpChg>
      </pc:sldChg>
      <pc:sldChg chg="modSp new mod modClrScheme chgLayout">
        <pc:chgData name="Nick Doran" userId="674d1ff68f5a2bd8" providerId="Windows Live" clId="Web-{EBE1C2E6-0371-6720-EA6C-D46084E2D2AC}" dt="2025-06-19T20:12:17.721" v="2092"/>
        <pc:sldMkLst>
          <pc:docMk/>
          <pc:sldMk cId="675161493" sldId="264"/>
        </pc:sldMkLst>
        <pc:spChg chg="mod ord">
          <ac:chgData name="Nick Doran" userId="674d1ff68f5a2bd8" providerId="Windows Live" clId="Web-{EBE1C2E6-0371-6720-EA6C-D46084E2D2AC}" dt="2025-06-19T20:12:17.721" v="2092"/>
          <ac:spMkLst>
            <pc:docMk/>
            <pc:sldMk cId="675161493" sldId="264"/>
            <ac:spMk id="2" creationId="{F89CDEB1-12B0-11CC-8968-F3287DC3C422}"/>
          </ac:spMkLst>
        </pc:spChg>
        <pc:spChg chg="mod ord">
          <ac:chgData name="Nick Doran" userId="674d1ff68f5a2bd8" providerId="Windows Live" clId="Web-{EBE1C2E6-0371-6720-EA6C-D46084E2D2AC}" dt="2025-06-19T20:12:17.721" v="2092"/>
          <ac:spMkLst>
            <pc:docMk/>
            <pc:sldMk cId="675161493" sldId="264"/>
            <ac:spMk id="3" creationId="{F80F0F23-EAE1-D851-E419-8AF1FB9EE21B}"/>
          </ac:spMkLst>
        </pc:spChg>
      </pc:sldChg>
      <pc:sldChg chg="addSp modSp new mod setBg modClrScheme chgLayout">
        <pc:chgData name="Nick Doran" userId="674d1ff68f5a2bd8" providerId="Windows Live" clId="Web-{EBE1C2E6-0371-6720-EA6C-D46084E2D2AC}" dt="2025-06-19T20:14:38.689" v="2103"/>
        <pc:sldMkLst>
          <pc:docMk/>
          <pc:sldMk cId="1475764943" sldId="265"/>
        </pc:sldMkLst>
        <pc:spChg chg="mod ord">
          <ac:chgData name="Nick Doran" userId="674d1ff68f5a2bd8" providerId="Windows Live" clId="Web-{EBE1C2E6-0371-6720-EA6C-D46084E2D2AC}" dt="2025-06-19T20:14:38.689" v="2103"/>
          <ac:spMkLst>
            <pc:docMk/>
            <pc:sldMk cId="1475764943" sldId="265"/>
            <ac:spMk id="2" creationId="{76ECE464-C1CC-2C74-D1D3-B5342A0A36EB}"/>
          </ac:spMkLst>
        </pc:spChg>
        <pc:spChg chg="mod ord">
          <ac:chgData name="Nick Doran" userId="674d1ff68f5a2bd8" providerId="Windows Live" clId="Web-{EBE1C2E6-0371-6720-EA6C-D46084E2D2AC}" dt="2025-06-19T20:14:38.689" v="2103"/>
          <ac:spMkLst>
            <pc:docMk/>
            <pc:sldMk cId="1475764943" sldId="265"/>
            <ac:spMk id="3" creationId="{7187AA88-7746-5C21-A693-740D425365D2}"/>
          </ac:spMkLst>
        </pc:spChg>
        <pc:spChg chg="add">
          <ac:chgData name="Nick Doran" userId="674d1ff68f5a2bd8" providerId="Windows Live" clId="Web-{EBE1C2E6-0371-6720-EA6C-D46084E2D2AC}" dt="2025-06-19T20:14:38.689" v="2103"/>
          <ac:spMkLst>
            <pc:docMk/>
            <pc:sldMk cId="1475764943" sldId="265"/>
            <ac:spMk id="8" creationId="{C7D023E4-8DE1-436E-9847-ED6A4B4B04FD}"/>
          </ac:spMkLst>
        </pc:spChg>
        <pc:grpChg chg="add">
          <ac:chgData name="Nick Doran" userId="674d1ff68f5a2bd8" providerId="Windows Live" clId="Web-{EBE1C2E6-0371-6720-EA6C-D46084E2D2AC}" dt="2025-06-19T20:14:38.689" v="2103"/>
          <ac:grpSpMkLst>
            <pc:docMk/>
            <pc:sldMk cId="1475764943" sldId="265"/>
            <ac:grpSpMk id="10" creationId="{1FEC590B-3306-47E9-BD67-97F3F76169A4}"/>
          </ac:grpSpMkLst>
        </pc:grpChg>
        <pc:grpChg chg="add">
          <ac:chgData name="Nick Doran" userId="674d1ff68f5a2bd8" providerId="Windows Live" clId="Web-{EBE1C2E6-0371-6720-EA6C-D46084E2D2AC}" dt="2025-06-19T20:14:38.689" v="2103"/>
          <ac:grpSpMkLst>
            <pc:docMk/>
            <pc:sldMk cId="1475764943" sldId="265"/>
            <ac:grpSpMk id="14" creationId="{A47AAF5E-1692-48C9-98FB-6432BF0BC4F7}"/>
          </ac:grpSpMkLst>
        </pc:grpChg>
      </pc:sldChg>
      <pc:sldChg chg="addSp modSp new mod ord setBg modClrScheme chgLayout">
        <pc:chgData name="Nick Doran" userId="674d1ff68f5a2bd8" providerId="Windows Live" clId="Web-{EBE1C2E6-0371-6720-EA6C-D46084E2D2AC}" dt="2025-06-20T01:48:09.031" v="2163" actId="20577"/>
        <pc:sldMkLst>
          <pc:docMk/>
          <pc:sldMk cId="3908435291" sldId="266"/>
        </pc:sldMkLst>
        <pc:spChg chg="mod ord">
          <ac:chgData name="Nick Doran" userId="674d1ff68f5a2bd8" providerId="Windows Live" clId="Web-{EBE1C2E6-0371-6720-EA6C-D46084E2D2AC}" dt="2025-06-20T01:48:00.250" v="2159"/>
          <ac:spMkLst>
            <pc:docMk/>
            <pc:sldMk cId="3908435291" sldId="266"/>
            <ac:spMk id="2" creationId="{B11C975A-27DF-E2B5-E0F7-F4571F3E7B2D}"/>
          </ac:spMkLst>
        </pc:spChg>
        <pc:spChg chg="mod ord">
          <ac:chgData name="Nick Doran" userId="674d1ff68f5a2bd8" providerId="Windows Live" clId="Web-{EBE1C2E6-0371-6720-EA6C-D46084E2D2AC}" dt="2025-06-20T01:48:09.031" v="2163" actId="20577"/>
          <ac:spMkLst>
            <pc:docMk/>
            <pc:sldMk cId="3908435291" sldId="266"/>
            <ac:spMk id="3" creationId="{2EE3D4E2-B309-9FB0-071F-2029C9BC9047}"/>
          </ac:spMkLst>
        </pc:spChg>
        <pc:spChg chg="add">
          <ac:chgData name="Nick Doran" userId="674d1ff68f5a2bd8" providerId="Windows Live" clId="Web-{EBE1C2E6-0371-6720-EA6C-D46084E2D2AC}" dt="2025-06-20T01:48:00.250" v="2159"/>
          <ac:spMkLst>
            <pc:docMk/>
            <pc:sldMk cId="3908435291" sldId="266"/>
            <ac:spMk id="8" creationId="{815925C2-A704-4D47-B1C1-3FCA52512EC1}"/>
          </ac:spMkLst>
        </pc:spChg>
        <pc:spChg chg="add">
          <ac:chgData name="Nick Doran" userId="674d1ff68f5a2bd8" providerId="Windows Live" clId="Web-{EBE1C2E6-0371-6720-EA6C-D46084E2D2AC}" dt="2025-06-20T01:48:00.250" v="2159"/>
          <ac:spMkLst>
            <pc:docMk/>
            <pc:sldMk cId="3908435291" sldId="266"/>
            <ac:spMk id="10" creationId="{01D4315C-C23C-4FD3-98DF-08C29E2292A8}"/>
          </ac:spMkLst>
        </pc:spChg>
        <pc:grpChg chg="add">
          <ac:chgData name="Nick Doran" userId="674d1ff68f5a2bd8" providerId="Windows Live" clId="Web-{EBE1C2E6-0371-6720-EA6C-D46084E2D2AC}" dt="2025-06-20T01:48:00.250" v="2159"/>
          <ac:grpSpMkLst>
            <pc:docMk/>
            <pc:sldMk cId="3908435291" sldId="266"/>
            <ac:grpSpMk id="12" creationId="{5E6B47BC-43FD-4C91-8BFF-B41B99A8A39E}"/>
          </ac:grpSpMkLst>
        </pc:grpChg>
        <pc:grpChg chg="add">
          <ac:chgData name="Nick Doran" userId="674d1ff68f5a2bd8" providerId="Windows Live" clId="Web-{EBE1C2E6-0371-6720-EA6C-D46084E2D2AC}" dt="2025-06-20T01:48:00.250" v="2159"/>
          <ac:grpSpMkLst>
            <pc:docMk/>
            <pc:sldMk cId="3908435291" sldId="266"/>
            <ac:grpSpMk id="16" creationId="{43F5E015-E085-4624-B431-B42414448684}"/>
          </ac:grpSpMkLst>
        </pc:grpChg>
      </pc:sldChg>
      <pc:sldChg chg="addSp modSp new mod setBg modClrScheme chgLayout">
        <pc:chgData name="Nick Doran" userId="674d1ff68f5a2bd8" providerId="Windows Live" clId="Web-{EBE1C2E6-0371-6720-EA6C-D46084E2D2AC}" dt="2025-06-20T01:53:57.937" v="2243"/>
        <pc:sldMkLst>
          <pc:docMk/>
          <pc:sldMk cId="3435498359" sldId="267"/>
        </pc:sldMkLst>
        <pc:spChg chg="mod ord">
          <ac:chgData name="Nick Doran" userId="674d1ff68f5a2bd8" providerId="Windows Live" clId="Web-{EBE1C2E6-0371-6720-EA6C-D46084E2D2AC}" dt="2025-06-20T01:46:31.281" v="2153"/>
          <ac:spMkLst>
            <pc:docMk/>
            <pc:sldMk cId="3435498359" sldId="267"/>
            <ac:spMk id="2" creationId="{25A25D8E-17AC-8D98-F2D3-E93AB08597F5}"/>
          </ac:spMkLst>
        </pc:spChg>
        <pc:spChg chg="mod ord">
          <ac:chgData name="Nick Doran" userId="674d1ff68f5a2bd8" providerId="Windows Live" clId="Web-{EBE1C2E6-0371-6720-EA6C-D46084E2D2AC}" dt="2025-06-20T01:46:51.422" v="2157" actId="20577"/>
          <ac:spMkLst>
            <pc:docMk/>
            <pc:sldMk cId="3435498359" sldId="267"/>
            <ac:spMk id="3" creationId="{DD8BFEC7-8D60-EFD0-4403-1BD193AA8B61}"/>
          </ac:spMkLst>
        </pc:spChg>
        <pc:spChg chg="add">
          <ac:chgData name="Nick Doran" userId="674d1ff68f5a2bd8" providerId="Windows Live" clId="Web-{EBE1C2E6-0371-6720-EA6C-D46084E2D2AC}" dt="2025-06-20T01:46:31.281" v="2153"/>
          <ac:spMkLst>
            <pc:docMk/>
            <pc:sldMk cId="3435498359" sldId="267"/>
            <ac:spMk id="8" creationId="{815925C2-A704-4D47-B1C1-3FCA52512EC1}"/>
          </ac:spMkLst>
        </pc:spChg>
        <pc:spChg chg="add">
          <ac:chgData name="Nick Doran" userId="674d1ff68f5a2bd8" providerId="Windows Live" clId="Web-{EBE1C2E6-0371-6720-EA6C-D46084E2D2AC}" dt="2025-06-20T01:46:31.281" v="2153"/>
          <ac:spMkLst>
            <pc:docMk/>
            <pc:sldMk cId="3435498359" sldId="267"/>
            <ac:spMk id="10" creationId="{01D4315C-C23C-4FD3-98DF-08C29E2292A8}"/>
          </ac:spMkLst>
        </pc:spChg>
        <pc:spChg chg="mod">
          <ac:chgData name="Nick Doran" userId="674d1ff68f5a2bd8" providerId="Windows Live" clId="Web-{EBE1C2E6-0371-6720-EA6C-D46084E2D2AC}" dt="2025-06-20T01:53:57.937" v="2243"/>
          <ac:spMkLst>
            <pc:docMk/>
            <pc:sldMk cId="3435498359" sldId="267"/>
            <ac:spMk id="14" creationId="{75D51AA0-C095-4650-A361-B294320BFE42}"/>
          </ac:spMkLst>
        </pc:spChg>
        <pc:grpChg chg="add">
          <ac:chgData name="Nick Doran" userId="674d1ff68f5a2bd8" providerId="Windows Live" clId="Web-{EBE1C2E6-0371-6720-EA6C-D46084E2D2AC}" dt="2025-06-20T01:46:31.281" v="2153"/>
          <ac:grpSpMkLst>
            <pc:docMk/>
            <pc:sldMk cId="3435498359" sldId="267"/>
            <ac:grpSpMk id="12" creationId="{5E6B47BC-43FD-4C91-8BFF-B41B99A8A39E}"/>
          </ac:grpSpMkLst>
        </pc:grpChg>
        <pc:grpChg chg="add">
          <ac:chgData name="Nick Doran" userId="674d1ff68f5a2bd8" providerId="Windows Live" clId="Web-{EBE1C2E6-0371-6720-EA6C-D46084E2D2AC}" dt="2025-06-20T01:46:31.281" v="2153"/>
          <ac:grpSpMkLst>
            <pc:docMk/>
            <pc:sldMk cId="3435498359" sldId="267"/>
            <ac:grpSpMk id="16" creationId="{43F5E015-E085-4624-B431-B42414448684}"/>
          </ac:grpSpMkLst>
        </pc:grpChg>
      </pc:sldChg>
      <pc:sldChg chg="addSp modSp new mod ord setBg modClrScheme chgLayout">
        <pc:chgData name="Nick Doran" userId="674d1ff68f5a2bd8" providerId="Windows Live" clId="Web-{EBE1C2E6-0371-6720-EA6C-D46084E2D2AC}" dt="2025-06-20T01:48:29.484" v="2167" actId="14100"/>
        <pc:sldMkLst>
          <pc:docMk/>
          <pc:sldMk cId="3735152420" sldId="268"/>
        </pc:sldMkLst>
        <pc:spChg chg="mod ord">
          <ac:chgData name="Nick Doran" userId="674d1ff68f5a2bd8" providerId="Windows Live" clId="Web-{EBE1C2E6-0371-6720-EA6C-D46084E2D2AC}" dt="2025-06-20T01:48:15.890" v="2164"/>
          <ac:spMkLst>
            <pc:docMk/>
            <pc:sldMk cId="3735152420" sldId="268"/>
            <ac:spMk id="2" creationId="{E03E4748-3470-FBED-3D7B-960C57040E2C}"/>
          </ac:spMkLst>
        </pc:spChg>
        <pc:spChg chg="mod ord">
          <ac:chgData name="Nick Doran" userId="674d1ff68f5a2bd8" providerId="Windows Live" clId="Web-{EBE1C2E6-0371-6720-EA6C-D46084E2D2AC}" dt="2025-06-20T01:48:29.484" v="2167" actId="14100"/>
          <ac:spMkLst>
            <pc:docMk/>
            <pc:sldMk cId="3735152420" sldId="268"/>
            <ac:spMk id="3" creationId="{B25B50A3-A4EE-4531-5E2E-3FD8FDDF21A7}"/>
          </ac:spMkLst>
        </pc:spChg>
        <pc:spChg chg="add">
          <ac:chgData name="Nick Doran" userId="674d1ff68f5a2bd8" providerId="Windows Live" clId="Web-{EBE1C2E6-0371-6720-EA6C-D46084E2D2AC}" dt="2025-06-20T01:48:15.890" v="2164"/>
          <ac:spMkLst>
            <pc:docMk/>
            <pc:sldMk cId="3735152420" sldId="268"/>
            <ac:spMk id="8" creationId="{815925C2-A704-4D47-B1C1-3FCA52512EC1}"/>
          </ac:spMkLst>
        </pc:spChg>
        <pc:spChg chg="add">
          <ac:chgData name="Nick Doran" userId="674d1ff68f5a2bd8" providerId="Windows Live" clId="Web-{EBE1C2E6-0371-6720-EA6C-D46084E2D2AC}" dt="2025-06-20T01:48:15.890" v="2164"/>
          <ac:spMkLst>
            <pc:docMk/>
            <pc:sldMk cId="3735152420" sldId="268"/>
            <ac:spMk id="10" creationId="{01D4315C-C23C-4FD3-98DF-08C29E2292A8}"/>
          </ac:spMkLst>
        </pc:spChg>
        <pc:grpChg chg="add">
          <ac:chgData name="Nick Doran" userId="674d1ff68f5a2bd8" providerId="Windows Live" clId="Web-{EBE1C2E6-0371-6720-EA6C-D46084E2D2AC}" dt="2025-06-20T01:48:15.890" v="2164"/>
          <ac:grpSpMkLst>
            <pc:docMk/>
            <pc:sldMk cId="3735152420" sldId="268"/>
            <ac:grpSpMk id="12" creationId="{5E6B47BC-43FD-4C91-8BFF-B41B99A8A39E}"/>
          </ac:grpSpMkLst>
        </pc:grpChg>
        <pc:grpChg chg="add">
          <ac:chgData name="Nick Doran" userId="674d1ff68f5a2bd8" providerId="Windows Live" clId="Web-{EBE1C2E6-0371-6720-EA6C-D46084E2D2AC}" dt="2025-06-20T01:48:15.890" v="2164"/>
          <ac:grpSpMkLst>
            <pc:docMk/>
            <pc:sldMk cId="3735152420" sldId="268"/>
            <ac:grpSpMk id="16" creationId="{43F5E015-E085-4624-B431-B42414448684}"/>
          </ac:grpSpMkLst>
        </pc:grpChg>
      </pc:sldChg>
      <pc:sldChg chg="addSp modSp new mod ord setBg modClrScheme chgLayout">
        <pc:chgData name="Nick Doran" userId="674d1ff68f5a2bd8" providerId="Windows Live" clId="Web-{EBE1C2E6-0371-6720-EA6C-D46084E2D2AC}" dt="2025-06-19T20:14:47.517" v="2104"/>
        <pc:sldMkLst>
          <pc:docMk/>
          <pc:sldMk cId="175987648" sldId="269"/>
        </pc:sldMkLst>
        <pc:spChg chg="mod ord">
          <ac:chgData name="Nick Doran" userId="674d1ff68f5a2bd8" providerId="Windows Live" clId="Web-{EBE1C2E6-0371-6720-EA6C-D46084E2D2AC}" dt="2025-06-19T20:14:47.517" v="2104"/>
          <ac:spMkLst>
            <pc:docMk/>
            <pc:sldMk cId="175987648" sldId="269"/>
            <ac:spMk id="2" creationId="{AAEE51BC-163A-5B93-519E-DB092059A0B3}"/>
          </ac:spMkLst>
        </pc:spChg>
        <pc:spChg chg="mod ord">
          <ac:chgData name="Nick Doran" userId="674d1ff68f5a2bd8" providerId="Windows Live" clId="Web-{EBE1C2E6-0371-6720-EA6C-D46084E2D2AC}" dt="2025-06-19T20:14:47.517" v="2104"/>
          <ac:spMkLst>
            <pc:docMk/>
            <pc:sldMk cId="175987648" sldId="269"/>
            <ac:spMk id="3" creationId="{3C91F849-AC82-3B4B-131A-ABB57AF57245}"/>
          </ac:spMkLst>
        </pc:spChg>
        <pc:spChg chg="add">
          <ac:chgData name="Nick Doran" userId="674d1ff68f5a2bd8" providerId="Windows Live" clId="Web-{EBE1C2E6-0371-6720-EA6C-D46084E2D2AC}" dt="2025-06-19T20:14:47.517" v="2104"/>
          <ac:spMkLst>
            <pc:docMk/>
            <pc:sldMk cId="175987648" sldId="269"/>
            <ac:spMk id="8" creationId="{C7D023E4-8DE1-436E-9847-ED6A4B4B04FD}"/>
          </ac:spMkLst>
        </pc:spChg>
        <pc:grpChg chg="add">
          <ac:chgData name="Nick Doran" userId="674d1ff68f5a2bd8" providerId="Windows Live" clId="Web-{EBE1C2E6-0371-6720-EA6C-D46084E2D2AC}" dt="2025-06-19T20:14:47.517" v="2104"/>
          <ac:grpSpMkLst>
            <pc:docMk/>
            <pc:sldMk cId="175987648" sldId="269"/>
            <ac:grpSpMk id="10" creationId="{1FEC590B-3306-47E9-BD67-97F3F76169A4}"/>
          </ac:grpSpMkLst>
        </pc:grpChg>
        <pc:grpChg chg="add">
          <ac:chgData name="Nick Doran" userId="674d1ff68f5a2bd8" providerId="Windows Live" clId="Web-{EBE1C2E6-0371-6720-EA6C-D46084E2D2AC}" dt="2025-06-19T20:14:47.517" v="2104"/>
          <ac:grpSpMkLst>
            <pc:docMk/>
            <pc:sldMk cId="175987648" sldId="269"/>
            <ac:grpSpMk id="14" creationId="{A47AAF5E-1692-48C9-98FB-6432BF0BC4F7}"/>
          </ac:grpSpMkLst>
        </pc:grpChg>
      </pc:sldChg>
      <pc:sldChg chg="modSp new del">
        <pc:chgData name="Nick Doran" userId="674d1ff68f5a2bd8" providerId="Windows Live" clId="Web-{EBE1C2E6-0371-6720-EA6C-D46084E2D2AC}" dt="2025-06-19T19:19:44.743" v="1007"/>
        <pc:sldMkLst>
          <pc:docMk/>
          <pc:sldMk cId="1254277073" sldId="270"/>
        </pc:sldMkLst>
        <pc:spChg chg="mod">
          <ac:chgData name="Nick Doran" userId="674d1ff68f5a2bd8" providerId="Windows Live" clId="Web-{EBE1C2E6-0371-6720-EA6C-D46084E2D2AC}" dt="2025-06-17T01:25:52.688" v="524" actId="20577"/>
          <ac:spMkLst>
            <pc:docMk/>
            <pc:sldMk cId="1254277073" sldId="270"/>
            <ac:spMk id="2" creationId="{E473B0A1-1610-B5B7-908A-F2B7F8501436}"/>
          </ac:spMkLst>
        </pc:spChg>
        <pc:spChg chg="mod">
          <ac:chgData name="Nick Doran" userId="674d1ff68f5a2bd8" providerId="Windows Live" clId="Web-{EBE1C2E6-0371-6720-EA6C-D46084E2D2AC}" dt="2025-06-17T01:26:07.922" v="547" actId="20577"/>
          <ac:spMkLst>
            <pc:docMk/>
            <pc:sldMk cId="1254277073" sldId="270"/>
            <ac:spMk id="3" creationId="{8FE72FD8-D71F-9C74-0B33-2A0C9E2708C0}"/>
          </ac:spMkLst>
        </pc:spChg>
      </pc:sldChg>
      <pc:sldChg chg="addSp modSp new mod setBg modClrScheme chgLayout modNotes">
        <pc:chgData name="Nick Doran" userId="674d1ff68f5a2bd8" providerId="Windows Live" clId="Web-{EBE1C2E6-0371-6720-EA6C-D46084E2D2AC}" dt="2025-06-20T01:48:57.750" v="2172" actId="20577"/>
        <pc:sldMkLst>
          <pc:docMk/>
          <pc:sldMk cId="2450981043" sldId="271"/>
        </pc:sldMkLst>
        <pc:spChg chg="mod ord">
          <ac:chgData name="Nick Doran" userId="674d1ff68f5a2bd8" providerId="Windows Live" clId="Web-{EBE1C2E6-0371-6720-EA6C-D46084E2D2AC}" dt="2025-06-20T01:48:44.500" v="2168"/>
          <ac:spMkLst>
            <pc:docMk/>
            <pc:sldMk cId="2450981043" sldId="271"/>
            <ac:spMk id="2" creationId="{899488E9-61CB-9FC7-C031-C28EEFA6914E}"/>
          </ac:spMkLst>
        </pc:spChg>
        <pc:spChg chg="mod ord">
          <ac:chgData name="Nick Doran" userId="674d1ff68f5a2bd8" providerId="Windows Live" clId="Web-{EBE1C2E6-0371-6720-EA6C-D46084E2D2AC}" dt="2025-06-20T01:48:57.750" v="2172" actId="20577"/>
          <ac:spMkLst>
            <pc:docMk/>
            <pc:sldMk cId="2450981043" sldId="271"/>
            <ac:spMk id="3" creationId="{B1D5A34E-50FC-78C7-FDF1-19B9CD831C98}"/>
          </ac:spMkLst>
        </pc:spChg>
        <pc:spChg chg="add">
          <ac:chgData name="Nick Doran" userId="674d1ff68f5a2bd8" providerId="Windows Live" clId="Web-{EBE1C2E6-0371-6720-EA6C-D46084E2D2AC}" dt="2025-06-20T01:48:44.500" v="2168"/>
          <ac:spMkLst>
            <pc:docMk/>
            <pc:sldMk cId="2450981043" sldId="271"/>
            <ac:spMk id="8" creationId="{815925C2-A704-4D47-B1C1-3FCA52512EC1}"/>
          </ac:spMkLst>
        </pc:spChg>
        <pc:spChg chg="add">
          <ac:chgData name="Nick Doran" userId="674d1ff68f5a2bd8" providerId="Windows Live" clId="Web-{EBE1C2E6-0371-6720-EA6C-D46084E2D2AC}" dt="2025-06-20T01:48:44.500" v="2168"/>
          <ac:spMkLst>
            <pc:docMk/>
            <pc:sldMk cId="2450981043" sldId="271"/>
            <ac:spMk id="10" creationId="{01D4315C-C23C-4FD3-98DF-08C29E2292A8}"/>
          </ac:spMkLst>
        </pc:spChg>
        <pc:grpChg chg="add">
          <ac:chgData name="Nick Doran" userId="674d1ff68f5a2bd8" providerId="Windows Live" clId="Web-{EBE1C2E6-0371-6720-EA6C-D46084E2D2AC}" dt="2025-06-20T01:48:44.500" v="2168"/>
          <ac:grpSpMkLst>
            <pc:docMk/>
            <pc:sldMk cId="2450981043" sldId="271"/>
            <ac:grpSpMk id="12" creationId="{5E6B47BC-43FD-4C91-8BFF-B41B99A8A39E}"/>
          </ac:grpSpMkLst>
        </pc:grpChg>
        <pc:grpChg chg="add">
          <ac:chgData name="Nick Doran" userId="674d1ff68f5a2bd8" providerId="Windows Live" clId="Web-{EBE1C2E6-0371-6720-EA6C-D46084E2D2AC}" dt="2025-06-20T01:48:44.500" v="2168"/>
          <ac:grpSpMkLst>
            <pc:docMk/>
            <pc:sldMk cId="2450981043" sldId="271"/>
            <ac:grpSpMk id="16" creationId="{43F5E015-E085-4624-B431-B42414448684}"/>
          </ac:grpSpMkLst>
        </pc:grpChg>
      </pc:sldChg>
      <pc:sldChg chg="addSp modSp new mod setBg modClrScheme chgLayout modNotes">
        <pc:chgData name="Nick Doran" userId="674d1ff68f5a2bd8" providerId="Windows Live" clId="Web-{EBE1C2E6-0371-6720-EA6C-D46084E2D2AC}" dt="2025-06-20T01:50:24.671" v="2182" actId="20577"/>
        <pc:sldMkLst>
          <pc:docMk/>
          <pc:sldMk cId="2010662214" sldId="272"/>
        </pc:sldMkLst>
        <pc:spChg chg="mod ord">
          <ac:chgData name="Nick Doran" userId="674d1ff68f5a2bd8" providerId="Windows Live" clId="Web-{EBE1C2E6-0371-6720-EA6C-D46084E2D2AC}" dt="2025-06-20T01:49:03.547" v="2173"/>
          <ac:spMkLst>
            <pc:docMk/>
            <pc:sldMk cId="2010662214" sldId="272"/>
            <ac:spMk id="2" creationId="{1F9F83AB-683E-95C5-AA88-D722CD1E5903}"/>
          </ac:spMkLst>
        </pc:spChg>
        <pc:spChg chg="mod ord">
          <ac:chgData name="Nick Doran" userId="674d1ff68f5a2bd8" providerId="Windows Live" clId="Web-{EBE1C2E6-0371-6720-EA6C-D46084E2D2AC}" dt="2025-06-20T01:50:24.671" v="2182" actId="20577"/>
          <ac:spMkLst>
            <pc:docMk/>
            <pc:sldMk cId="2010662214" sldId="272"/>
            <ac:spMk id="3" creationId="{F2A6C4F8-9397-7E8A-96AD-B888B01F3E1F}"/>
          </ac:spMkLst>
        </pc:spChg>
        <pc:spChg chg="add">
          <ac:chgData name="Nick Doran" userId="674d1ff68f5a2bd8" providerId="Windows Live" clId="Web-{EBE1C2E6-0371-6720-EA6C-D46084E2D2AC}" dt="2025-06-20T01:49:03.547" v="2173"/>
          <ac:spMkLst>
            <pc:docMk/>
            <pc:sldMk cId="2010662214" sldId="272"/>
            <ac:spMk id="8" creationId="{815925C2-A704-4D47-B1C1-3FCA52512EC1}"/>
          </ac:spMkLst>
        </pc:spChg>
        <pc:spChg chg="add">
          <ac:chgData name="Nick Doran" userId="674d1ff68f5a2bd8" providerId="Windows Live" clId="Web-{EBE1C2E6-0371-6720-EA6C-D46084E2D2AC}" dt="2025-06-20T01:49:03.547" v="2173"/>
          <ac:spMkLst>
            <pc:docMk/>
            <pc:sldMk cId="2010662214" sldId="272"/>
            <ac:spMk id="10" creationId="{01D4315C-C23C-4FD3-98DF-08C29E2292A8}"/>
          </ac:spMkLst>
        </pc:spChg>
        <pc:grpChg chg="add">
          <ac:chgData name="Nick Doran" userId="674d1ff68f5a2bd8" providerId="Windows Live" clId="Web-{EBE1C2E6-0371-6720-EA6C-D46084E2D2AC}" dt="2025-06-20T01:49:03.547" v="2173"/>
          <ac:grpSpMkLst>
            <pc:docMk/>
            <pc:sldMk cId="2010662214" sldId="272"/>
            <ac:grpSpMk id="12" creationId="{5E6B47BC-43FD-4C91-8BFF-B41B99A8A39E}"/>
          </ac:grpSpMkLst>
        </pc:grpChg>
        <pc:grpChg chg="add">
          <ac:chgData name="Nick Doran" userId="674d1ff68f5a2bd8" providerId="Windows Live" clId="Web-{EBE1C2E6-0371-6720-EA6C-D46084E2D2AC}" dt="2025-06-20T01:49:03.547" v="2173"/>
          <ac:grpSpMkLst>
            <pc:docMk/>
            <pc:sldMk cId="2010662214" sldId="272"/>
            <ac:grpSpMk id="16" creationId="{43F5E015-E085-4624-B431-B42414448684}"/>
          </ac:grpSpMkLst>
        </pc:grpChg>
      </pc:sldChg>
      <pc:sldChg chg="modSp new del mod modClrScheme chgLayout modNotes">
        <pc:chgData name="Nick Doran" userId="674d1ff68f5a2bd8" providerId="Windows Live" clId="Web-{EBE1C2E6-0371-6720-EA6C-D46084E2D2AC}" dt="2025-06-20T01:50:47.390" v="2189"/>
        <pc:sldMkLst>
          <pc:docMk/>
          <pc:sldMk cId="874701049" sldId="273"/>
        </pc:sldMkLst>
        <pc:spChg chg="mod ord">
          <ac:chgData name="Nick Doran" userId="674d1ff68f5a2bd8" providerId="Windows Live" clId="Web-{EBE1C2E6-0371-6720-EA6C-D46084E2D2AC}" dt="2025-06-20T01:50:10.250" v="2179" actId="20577"/>
          <ac:spMkLst>
            <pc:docMk/>
            <pc:sldMk cId="874701049" sldId="273"/>
            <ac:spMk id="2" creationId="{456E11DA-758F-6852-9DEE-973B49DE9038}"/>
          </ac:spMkLst>
        </pc:spChg>
        <pc:spChg chg="mod ord">
          <ac:chgData name="Nick Doran" userId="674d1ff68f5a2bd8" providerId="Windows Live" clId="Web-{EBE1C2E6-0371-6720-EA6C-D46084E2D2AC}" dt="2025-06-20T01:50:32" v="2183" actId="20577"/>
          <ac:spMkLst>
            <pc:docMk/>
            <pc:sldMk cId="874701049" sldId="273"/>
            <ac:spMk id="3" creationId="{C0969D32-AE06-31A8-CF83-625050E13730}"/>
          </ac:spMkLst>
        </pc:spChg>
      </pc:sldChg>
      <pc:sldChg chg="addSp delSp modSp new mod modClrScheme chgLayout">
        <pc:chgData name="Nick Doran" userId="674d1ff68f5a2bd8" providerId="Windows Live" clId="Web-{EBE1C2E6-0371-6720-EA6C-D46084E2D2AC}" dt="2025-06-20T01:47:02.531" v="2158"/>
        <pc:sldMkLst>
          <pc:docMk/>
          <pc:sldMk cId="4198355175" sldId="274"/>
        </pc:sldMkLst>
        <pc:spChg chg="mod ord">
          <ac:chgData name="Nick Doran" userId="674d1ff68f5a2bd8" providerId="Windows Live" clId="Web-{EBE1C2E6-0371-6720-EA6C-D46084E2D2AC}" dt="2025-06-19T20:12:17.721" v="2092"/>
          <ac:spMkLst>
            <pc:docMk/>
            <pc:sldMk cId="4198355175" sldId="274"/>
            <ac:spMk id="2" creationId="{8D06DFC8-3046-07BE-FBE3-C2F494865307}"/>
          </ac:spMkLst>
        </pc:spChg>
        <pc:spChg chg="del mod ord">
          <ac:chgData name="Nick Doran" userId="674d1ff68f5a2bd8" providerId="Windows Live" clId="Web-{EBE1C2E6-0371-6720-EA6C-D46084E2D2AC}" dt="2025-06-20T01:47:02.531" v="2158"/>
          <ac:spMkLst>
            <pc:docMk/>
            <pc:sldMk cId="4198355175" sldId="274"/>
            <ac:spMk id="3" creationId="{6AE91AF5-DF52-5CC3-2624-E34170932013}"/>
          </ac:spMkLst>
        </pc:spChg>
        <pc:graphicFrameChg chg="add">
          <ac:chgData name="Nick Doran" userId="674d1ff68f5a2bd8" providerId="Windows Live" clId="Web-{EBE1C2E6-0371-6720-EA6C-D46084E2D2AC}" dt="2025-06-20T01:47:02.531" v="2158"/>
          <ac:graphicFrameMkLst>
            <pc:docMk/>
            <pc:sldMk cId="4198355175" sldId="274"/>
            <ac:graphicFrameMk id="5" creationId="{3488BB65-7579-6AB8-6DAC-F539C80CAF86}"/>
          </ac:graphicFrameMkLst>
        </pc:graphicFrameChg>
      </pc:sldChg>
      <pc:sldChg chg="new del">
        <pc:chgData name="Nick Doran" userId="674d1ff68f5a2bd8" providerId="Windows Live" clId="Web-{EBE1C2E6-0371-6720-EA6C-D46084E2D2AC}" dt="2025-06-19T20:12:12.502" v="2090"/>
        <pc:sldMkLst>
          <pc:docMk/>
          <pc:sldMk cId="1951466063" sldId="275"/>
        </pc:sldMkLst>
      </pc:sldChg>
      <pc:sldChg chg="modSp add replId">
        <pc:chgData name="Nick Doran" userId="674d1ff68f5a2bd8" providerId="Windows Live" clId="Web-{EBE1C2E6-0371-6720-EA6C-D46084E2D2AC}" dt="2025-06-20T01:50:44.984" v="2188" actId="20577"/>
        <pc:sldMkLst>
          <pc:docMk/>
          <pc:sldMk cId="2352943047" sldId="275"/>
        </pc:sldMkLst>
        <pc:spChg chg="mod">
          <ac:chgData name="Nick Doran" userId="674d1ff68f5a2bd8" providerId="Windows Live" clId="Web-{EBE1C2E6-0371-6720-EA6C-D46084E2D2AC}" dt="2025-06-20T01:50:16.515" v="2181" actId="20577"/>
          <ac:spMkLst>
            <pc:docMk/>
            <pc:sldMk cId="2352943047" sldId="275"/>
            <ac:spMk id="2" creationId="{ED518C04-3B4D-8D8D-8CA5-CADF1C57A9A1}"/>
          </ac:spMkLst>
        </pc:spChg>
        <pc:spChg chg="mod">
          <ac:chgData name="Nick Doran" userId="674d1ff68f5a2bd8" providerId="Windows Live" clId="Web-{EBE1C2E6-0371-6720-EA6C-D46084E2D2AC}" dt="2025-06-20T01:50:44.984" v="2188" actId="20577"/>
          <ac:spMkLst>
            <pc:docMk/>
            <pc:sldMk cId="2352943047" sldId="275"/>
            <ac:spMk id="3" creationId="{D4969DC3-E145-8FA7-9760-E5E9531EBAF2}"/>
          </ac:spMkLst>
        </pc:spChg>
      </pc:sldChg>
      <pc:sldMasterChg chg="add del addSldLayout delSldLayout">
        <pc:chgData name="Nick Doran" userId="674d1ff68f5a2bd8" providerId="Windows Live" clId="Web-{EBE1C2E6-0371-6720-EA6C-D46084E2D2AC}" dt="2025-06-19T20:12:17.721" v="2092"/>
        <pc:sldMasterMkLst>
          <pc:docMk/>
          <pc:sldMasterMk cId="2460954070" sldId="2147483660"/>
        </pc:sldMasterMkLst>
        <pc:sldLayoutChg chg="add del">
          <pc:chgData name="Nick Doran" userId="674d1ff68f5a2bd8" providerId="Windows Live" clId="Web-{EBE1C2E6-0371-6720-EA6C-D46084E2D2AC}" dt="2025-06-19T20:12:17.721" v="2092"/>
          <pc:sldLayoutMkLst>
            <pc:docMk/>
            <pc:sldMasterMk cId="2460954070" sldId="2147483660"/>
            <pc:sldLayoutMk cId="2385387890" sldId="2147483661"/>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949138452" sldId="2147483662"/>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2591524520" sldId="2147483663"/>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1203092039" sldId="2147483664"/>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3733172339" sldId="2147483665"/>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3210312558" sldId="2147483666"/>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3146388984" sldId="2147483667"/>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3171841454" sldId="2147483668"/>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1718958274" sldId="2147483669"/>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2202905451" sldId="2147483670"/>
          </pc:sldLayoutMkLst>
        </pc:sldLayoutChg>
        <pc:sldLayoutChg chg="add del">
          <pc:chgData name="Nick Doran" userId="674d1ff68f5a2bd8" providerId="Windows Live" clId="Web-{EBE1C2E6-0371-6720-EA6C-D46084E2D2AC}" dt="2025-06-19T20:12:17.721" v="2092"/>
          <pc:sldLayoutMkLst>
            <pc:docMk/>
            <pc:sldMasterMk cId="2460954070" sldId="2147483660"/>
            <pc:sldLayoutMk cId="3479445657" sldId="2147483671"/>
          </pc:sldLayoutMkLst>
        </pc:sldLayoutChg>
      </pc:sldMasterChg>
      <pc:sldMasterChg chg="add del addSldLayout delSldLayout modSldLayout">
        <pc:chgData name="Nick Doran" userId="674d1ff68f5a2bd8" providerId="Windows Live" clId="Web-{EBE1C2E6-0371-6720-EA6C-D46084E2D2AC}" dt="2025-06-19T20:12:17.721" v="2092"/>
        <pc:sldMasterMkLst>
          <pc:docMk/>
          <pc:sldMasterMk cId="1639227160" sldId="2147483672"/>
        </pc:sldMasterMkLst>
        <pc:sldLayoutChg chg="add del mod replId">
          <pc:chgData name="Nick Doran" userId="674d1ff68f5a2bd8" providerId="Windows Live" clId="Web-{EBE1C2E6-0371-6720-EA6C-D46084E2D2AC}" dt="2025-06-19T20:12:17.721" v="2092"/>
          <pc:sldLayoutMkLst>
            <pc:docMk/>
            <pc:sldMasterMk cId="1639227160" sldId="2147483672"/>
            <pc:sldLayoutMk cId="3948384217" sldId="2147483673"/>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2244495187" sldId="2147483674"/>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390457790" sldId="2147483675"/>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2155720184" sldId="2147483676"/>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2627825124" sldId="2147483677"/>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1708786902" sldId="2147483678"/>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1019013747" sldId="2147483679"/>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474389675" sldId="2147483680"/>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223167951" sldId="2147483681"/>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4250191183" sldId="2147483682"/>
          </pc:sldLayoutMkLst>
        </pc:sldLayoutChg>
        <pc:sldLayoutChg chg="add del mod replId">
          <pc:chgData name="Nick Doran" userId="674d1ff68f5a2bd8" providerId="Windows Live" clId="Web-{EBE1C2E6-0371-6720-EA6C-D46084E2D2AC}" dt="2025-06-19T20:12:17.721" v="2092"/>
          <pc:sldLayoutMkLst>
            <pc:docMk/>
            <pc:sldMasterMk cId="1639227160" sldId="2147483672"/>
            <pc:sldLayoutMk cId="3439618511" sldId="2147483683"/>
          </pc:sldLayoutMkLst>
        </pc:sldLayoutChg>
      </pc:sldMasterChg>
    </pc:docChg>
  </pc:docChgLst>
</pc:chgInfo>
</file>

<file path=ppt/diagrams/_rels/data1.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svg"/><Relationship Id="rId1" Type="http://schemas.openxmlformats.org/officeDocument/2006/relationships/image" Target="../media/image1.png"/><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4.svg"/></Relationships>
</file>

<file path=ppt/diagrams/_rels/drawing1.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svg"/><Relationship Id="rId1" Type="http://schemas.openxmlformats.org/officeDocument/2006/relationships/image" Target="../media/image1.png"/><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4.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8AE8CA2-9E9E-4FD2-A326-54EA39273506}"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F48E9EF1-53C3-4D6B-B7E8-D08BC54A5D5E}">
      <dgm:prSet/>
      <dgm:spPr/>
      <dgm:t>
        <a:bodyPr/>
        <a:lstStyle/>
        <a:p>
          <a:pPr>
            <a:lnSpc>
              <a:spcPct val="100000"/>
            </a:lnSpc>
          </a:pPr>
          <a:r>
            <a:rPr lang="en-US" dirty="0"/>
            <a:t>Run phone banks &amp; canvassing campaigns</a:t>
          </a:r>
        </a:p>
      </dgm:t>
    </dgm:pt>
    <dgm:pt modelId="{9EFC419F-0088-4FE6-B99F-EE32804D027E}" type="parTrans" cxnId="{70E00D82-C1F1-43C4-9369-15F3B3E11FE2}">
      <dgm:prSet/>
      <dgm:spPr/>
      <dgm:t>
        <a:bodyPr/>
        <a:lstStyle/>
        <a:p>
          <a:endParaRPr lang="en-US"/>
        </a:p>
      </dgm:t>
    </dgm:pt>
    <dgm:pt modelId="{074687F8-FA1F-43AF-844D-1D65E8367BF2}" type="sibTrans" cxnId="{70E00D82-C1F1-43C4-9369-15F3B3E11FE2}">
      <dgm:prSet/>
      <dgm:spPr/>
      <dgm:t>
        <a:bodyPr/>
        <a:lstStyle/>
        <a:p>
          <a:endParaRPr lang="en-US"/>
        </a:p>
      </dgm:t>
    </dgm:pt>
    <dgm:pt modelId="{90AD229A-034C-4565-9D15-6493422EE41F}">
      <dgm:prSet/>
      <dgm:spPr/>
      <dgm:t>
        <a:bodyPr/>
        <a:lstStyle/>
        <a:p>
          <a:pPr>
            <a:lnSpc>
              <a:spcPct val="100000"/>
            </a:lnSpc>
          </a:pPr>
          <a:r>
            <a:rPr lang="en-US" dirty="0"/>
            <a:t>Run text and phone banks</a:t>
          </a:r>
        </a:p>
      </dgm:t>
    </dgm:pt>
    <dgm:pt modelId="{68FB69F5-488B-42BA-8E2B-570BCF247F36}" type="parTrans" cxnId="{2D242FB6-AA00-4F22-921A-38A6D78B4843}">
      <dgm:prSet/>
      <dgm:spPr/>
      <dgm:t>
        <a:bodyPr/>
        <a:lstStyle/>
        <a:p>
          <a:endParaRPr lang="en-US"/>
        </a:p>
      </dgm:t>
    </dgm:pt>
    <dgm:pt modelId="{E6062A84-64F9-4718-B371-C5A8C306A155}" type="sibTrans" cxnId="{2D242FB6-AA00-4F22-921A-38A6D78B4843}">
      <dgm:prSet/>
      <dgm:spPr/>
      <dgm:t>
        <a:bodyPr/>
        <a:lstStyle/>
        <a:p>
          <a:endParaRPr lang="en-US"/>
        </a:p>
      </dgm:t>
    </dgm:pt>
    <dgm:pt modelId="{384498A6-133A-4896-A441-29B940FE283E}">
      <dgm:prSet/>
      <dgm:spPr/>
      <dgm:t>
        <a:bodyPr/>
        <a:lstStyle/>
        <a:p>
          <a:pPr>
            <a:lnSpc>
              <a:spcPct val="100000"/>
            </a:lnSpc>
          </a:pPr>
          <a:r>
            <a:rPr lang="en-US" dirty="0"/>
            <a:t>View the results of your canvassers &amp; campaigns</a:t>
          </a:r>
        </a:p>
      </dgm:t>
    </dgm:pt>
    <dgm:pt modelId="{C0CE9291-B4C1-4D86-9B43-B532463AB9E8}" type="parTrans" cxnId="{19165A0E-5A9F-478C-9415-917BC572C5BC}">
      <dgm:prSet/>
      <dgm:spPr/>
      <dgm:t>
        <a:bodyPr/>
        <a:lstStyle/>
        <a:p>
          <a:endParaRPr lang="en-US"/>
        </a:p>
      </dgm:t>
    </dgm:pt>
    <dgm:pt modelId="{AB08F590-865A-469F-8088-90DF3E597344}" type="sibTrans" cxnId="{19165A0E-5A9F-478C-9415-917BC572C5BC}">
      <dgm:prSet/>
      <dgm:spPr/>
      <dgm:t>
        <a:bodyPr/>
        <a:lstStyle/>
        <a:p>
          <a:endParaRPr lang="en-US"/>
        </a:p>
      </dgm:t>
    </dgm:pt>
    <dgm:pt modelId="{395B2C7A-115D-49C3-816B-11148C7C12D2}">
      <dgm:prSet/>
      <dgm:spPr/>
      <dgm:t>
        <a:bodyPr/>
        <a:lstStyle/>
        <a:p>
          <a:pPr>
            <a:lnSpc>
              <a:spcPct val="100000"/>
            </a:lnSpc>
          </a:pPr>
          <a:r>
            <a:rPr lang="en-US" dirty="0"/>
            <a:t>Gain demographic insight into districts</a:t>
          </a:r>
        </a:p>
      </dgm:t>
    </dgm:pt>
    <dgm:pt modelId="{105F1C4D-1D41-4A10-BF7E-07DD4157D668}" type="parTrans" cxnId="{E80716C6-33D1-468E-955F-AD9EE4FA68A8}">
      <dgm:prSet/>
      <dgm:spPr/>
      <dgm:t>
        <a:bodyPr/>
        <a:lstStyle/>
        <a:p>
          <a:endParaRPr lang="en-US"/>
        </a:p>
      </dgm:t>
    </dgm:pt>
    <dgm:pt modelId="{BE117A26-47D3-47C5-AD20-3A631E3B97A3}" type="sibTrans" cxnId="{E80716C6-33D1-468E-955F-AD9EE4FA68A8}">
      <dgm:prSet/>
      <dgm:spPr/>
      <dgm:t>
        <a:bodyPr/>
        <a:lstStyle/>
        <a:p>
          <a:endParaRPr lang="en-US"/>
        </a:p>
      </dgm:t>
    </dgm:pt>
    <dgm:pt modelId="{D3EB44EE-B69E-425C-A619-B62A25F486F0}">
      <dgm:prSet/>
      <dgm:spPr/>
      <dgm:t>
        <a:bodyPr/>
        <a:lstStyle/>
        <a:p>
          <a:pPr>
            <a:lnSpc>
              <a:spcPct val="100000"/>
            </a:lnSpc>
          </a:pPr>
          <a:r>
            <a:rPr lang="en-US" dirty="0"/>
            <a:t>Name, age, address</a:t>
          </a:r>
        </a:p>
      </dgm:t>
    </dgm:pt>
    <dgm:pt modelId="{FDC187FA-2870-4B14-BAA1-4A9420E7FC52}" type="parTrans" cxnId="{19E47E47-D835-4757-92F6-31D87848C37D}">
      <dgm:prSet/>
      <dgm:spPr/>
      <dgm:t>
        <a:bodyPr/>
        <a:lstStyle/>
        <a:p>
          <a:endParaRPr lang="en-US"/>
        </a:p>
      </dgm:t>
    </dgm:pt>
    <dgm:pt modelId="{15BC2BB9-900B-4ADD-B77D-ED404D023D7C}" type="sibTrans" cxnId="{19E47E47-D835-4757-92F6-31D87848C37D}">
      <dgm:prSet/>
      <dgm:spPr/>
      <dgm:t>
        <a:bodyPr/>
        <a:lstStyle/>
        <a:p>
          <a:endParaRPr lang="en-US"/>
        </a:p>
      </dgm:t>
    </dgm:pt>
    <dgm:pt modelId="{CCF4DE61-88FC-4681-A9C3-0BC8006DDBA0}">
      <dgm:prSet/>
      <dgm:spPr/>
      <dgm:t>
        <a:bodyPr/>
        <a:lstStyle/>
        <a:p>
          <a:pPr>
            <a:lnSpc>
              <a:spcPct val="100000"/>
            </a:lnSpc>
          </a:pPr>
          <a:r>
            <a:rPr lang="en-US" dirty="0"/>
            <a:t>Phone number, emails</a:t>
          </a:r>
        </a:p>
      </dgm:t>
    </dgm:pt>
    <dgm:pt modelId="{1652DF7F-D8A7-4E8E-813E-8DEAF6709CA4}" type="parTrans" cxnId="{800BC76C-FBA6-43F4-928E-6D01218C28EF}">
      <dgm:prSet/>
      <dgm:spPr/>
      <dgm:t>
        <a:bodyPr/>
        <a:lstStyle/>
        <a:p>
          <a:endParaRPr lang="en-US"/>
        </a:p>
      </dgm:t>
    </dgm:pt>
    <dgm:pt modelId="{A32CAEDD-5472-4931-8DBE-6932400260FF}" type="sibTrans" cxnId="{800BC76C-FBA6-43F4-928E-6D01218C28EF}">
      <dgm:prSet/>
      <dgm:spPr/>
      <dgm:t>
        <a:bodyPr/>
        <a:lstStyle/>
        <a:p>
          <a:endParaRPr lang="en-US"/>
        </a:p>
      </dgm:t>
    </dgm:pt>
    <dgm:pt modelId="{BB967867-B954-4425-9008-3A2C8BCDDB1C}">
      <dgm:prSet/>
      <dgm:spPr/>
      <dgm:t>
        <a:bodyPr/>
        <a:lstStyle/>
        <a:p>
          <a:pPr>
            <a:lnSpc>
              <a:spcPct val="100000"/>
            </a:lnSpc>
          </a:pPr>
          <a:r>
            <a:rPr lang="en-US" dirty="0"/>
            <a:t>You can submit a request to VAN to develop a contact list</a:t>
          </a:r>
        </a:p>
      </dgm:t>
    </dgm:pt>
    <dgm:pt modelId="{552DBB1E-D495-460D-A6A9-0ED6D0093B7F}" type="parTrans" cxnId="{A688AF17-52C4-4888-9190-0495DB6C0F46}">
      <dgm:prSet/>
      <dgm:spPr/>
      <dgm:t>
        <a:bodyPr/>
        <a:lstStyle/>
        <a:p>
          <a:endParaRPr lang="en-US"/>
        </a:p>
      </dgm:t>
    </dgm:pt>
    <dgm:pt modelId="{D25ED0E9-CF2A-4333-902A-2E5A8C676671}" type="sibTrans" cxnId="{A688AF17-52C4-4888-9190-0495DB6C0F46}">
      <dgm:prSet/>
      <dgm:spPr/>
      <dgm:t>
        <a:bodyPr/>
        <a:lstStyle/>
        <a:p>
          <a:endParaRPr lang="en-US"/>
        </a:p>
      </dgm:t>
    </dgm:pt>
    <dgm:pt modelId="{8CAC4BFD-3A1E-4178-919C-7914410F3DD4}" type="pres">
      <dgm:prSet presAssocID="{58AE8CA2-9E9E-4FD2-A326-54EA39273506}" presName="root" presStyleCnt="0">
        <dgm:presLayoutVars>
          <dgm:dir/>
          <dgm:resizeHandles val="exact"/>
        </dgm:presLayoutVars>
      </dgm:prSet>
      <dgm:spPr/>
    </dgm:pt>
    <dgm:pt modelId="{C2AF507E-070A-4903-BE60-7FDBEC3F82CB}" type="pres">
      <dgm:prSet presAssocID="{F48E9EF1-53C3-4D6B-B7E8-D08BC54A5D5E}" presName="compNode" presStyleCnt="0"/>
      <dgm:spPr/>
    </dgm:pt>
    <dgm:pt modelId="{B70CA94D-A9A7-479B-974B-D81388F8CC4C}" type="pres">
      <dgm:prSet presAssocID="{F48E9EF1-53C3-4D6B-B7E8-D08BC54A5D5E}" presName="bgRect" presStyleLbl="bgShp" presStyleIdx="0" presStyleCnt="4"/>
      <dgm:spPr/>
    </dgm:pt>
    <dgm:pt modelId="{98200B07-3BF6-4800-B80D-67A52BD840E7}" type="pres">
      <dgm:prSet presAssocID="{F48E9EF1-53C3-4D6B-B7E8-D08BC54A5D5E}"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Smart Phone"/>
        </a:ext>
      </dgm:extLst>
    </dgm:pt>
    <dgm:pt modelId="{9E5057D1-ED68-4AD7-A2A0-53AD351C6B3A}" type="pres">
      <dgm:prSet presAssocID="{F48E9EF1-53C3-4D6B-B7E8-D08BC54A5D5E}" presName="spaceRect" presStyleCnt="0"/>
      <dgm:spPr/>
    </dgm:pt>
    <dgm:pt modelId="{D238BB9F-32E3-44E1-8E2F-429500ECCF13}" type="pres">
      <dgm:prSet presAssocID="{F48E9EF1-53C3-4D6B-B7E8-D08BC54A5D5E}" presName="parTx" presStyleLbl="revTx" presStyleIdx="0" presStyleCnt="5">
        <dgm:presLayoutVars>
          <dgm:chMax val="0"/>
          <dgm:chPref val="0"/>
        </dgm:presLayoutVars>
      </dgm:prSet>
      <dgm:spPr/>
    </dgm:pt>
    <dgm:pt modelId="{C67214F6-ABDF-4996-A464-632EFD4C0089}" type="pres">
      <dgm:prSet presAssocID="{074687F8-FA1F-43AF-844D-1D65E8367BF2}" presName="sibTrans" presStyleCnt="0"/>
      <dgm:spPr/>
    </dgm:pt>
    <dgm:pt modelId="{A48262F9-93EE-4AF9-9F90-22EA46060055}" type="pres">
      <dgm:prSet presAssocID="{90AD229A-034C-4565-9D15-6493422EE41F}" presName="compNode" presStyleCnt="0"/>
      <dgm:spPr/>
    </dgm:pt>
    <dgm:pt modelId="{36DE6386-A2B1-4041-AB35-7BBAC8EE3921}" type="pres">
      <dgm:prSet presAssocID="{90AD229A-034C-4565-9D15-6493422EE41F}" presName="bgRect" presStyleLbl="bgShp" presStyleIdx="1" presStyleCnt="4"/>
      <dgm:spPr/>
    </dgm:pt>
    <dgm:pt modelId="{972AF6C1-3B89-4675-975E-4C6EAFFE4AFB}" type="pres">
      <dgm:prSet presAssocID="{90AD229A-034C-4565-9D15-6493422EE41F}"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Receiver"/>
        </a:ext>
      </dgm:extLst>
    </dgm:pt>
    <dgm:pt modelId="{7E462AA0-693A-43E2-9470-1CE65D667B56}" type="pres">
      <dgm:prSet presAssocID="{90AD229A-034C-4565-9D15-6493422EE41F}" presName="spaceRect" presStyleCnt="0"/>
      <dgm:spPr/>
    </dgm:pt>
    <dgm:pt modelId="{27396222-CEEB-47E5-AE6A-4D1E59612306}" type="pres">
      <dgm:prSet presAssocID="{90AD229A-034C-4565-9D15-6493422EE41F}" presName="parTx" presStyleLbl="revTx" presStyleIdx="1" presStyleCnt="5">
        <dgm:presLayoutVars>
          <dgm:chMax val="0"/>
          <dgm:chPref val="0"/>
        </dgm:presLayoutVars>
      </dgm:prSet>
      <dgm:spPr/>
    </dgm:pt>
    <dgm:pt modelId="{A9D63B6A-5438-4BC4-BD4D-61AEBC1C325A}" type="pres">
      <dgm:prSet presAssocID="{E6062A84-64F9-4718-B371-C5A8C306A155}" presName="sibTrans" presStyleCnt="0"/>
      <dgm:spPr/>
    </dgm:pt>
    <dgm:pt modelId="{4E5B5CF8-111C-4EAE-AA54-241D42CE4511}" type="pres">
      <dgm:prSet presAssocID="{384498A6-133A-4896-A441-29B940FE283E}" presName="compNode" presStyleCnt="0"/>
      <dgm:spPr/>
    </dgm:pt>
    <dgm:pt modelId="{B2E1BB5F-D732-463A-BAD3-F6AC6E71B2D5}" type="pres">
      <dgm:prSet presAssocID="{384498A6-133A-4896-A441-29B940FE283E}" presName="bgRect" presStyleLbl="bgShp" presStyleIdx="2" presStyleCnt="4"/>
      <dgm:spPr/>
    </dgm:pt>
    <dgm:pt modelId="{AA8D90FA-D61C-41E6-8ABD-73C59B36C036}" type="pres">
      <dgm:prSet presAssocID="{384498A6-133A-4896-A441-29B940FE283E}"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Television"/>
        </a:ext>
      </dgm:extLst>
    </dgm:pt>
    <dgm:pt modelId="{FE7C3557-87BB-4AB7-AD10-030DEBDB476E}" type="pres">
      <dgm:prSet presAssocID="{384498A6-133A-4896-A441-29B940FE283E}" presName="spaceRect" presStyleCnt="0"/>
      <dgm:spPr/>
    </dgm:pt>
    <dgm:pt modelId="{767CD2F3-C42D-48B6-B500-89C6CC90BD22}" type="pres">
      <dgm:prSet presAssocID="{384498A6-133A-4896-A441-29B940FE283E}" presName="parTx" presStyleLbl="revTx" presStyleIdx="2" presStyleCnt="5">
        <dgm:presLayoutVars>
          <dgm:chMax val="0"/>
          <dgm:chPref val="0"/>
        </dgm:presLayoutVars>
      </dgm:prSet>
      <dgm:spPr/>
    </dgm:pt>
    <dgm:pt modelId="{47E6A359-F2CF-481A-9158-56505B0B9114}" type="pres">
      <dgm:prSet presAssocID="{AB08F590-865A-469F-8088-90DF3E597344}" presName="sibTrans" presStyleCnt="0"/>
      <dgm:spPr/>
    </dgm:pt>
    <dgm:pt modelId="{3DF30719-B838-4F8A-A850-5656314CF68E}" type="pres">
      <dgm:prSet presAssocID="{395B2C7A-115D-49C3-816B-11148C7C12D2}" presName="compNode" presStyleCnt="0"/>
      <dgm:spPr/>
    </dgm:pt>
    <dgm:pt modelId="{94C9A864-47E8-433A-8459-9D488E003852}" type="pres">
      <dgm:prSet presAssocID="{395B2C7A-115D-49C3-816B-11148C7C12D2}" presName="bgRect" presStyleLbl="bgShp" presStyleIdx="3" presStyleCnt="4"/>
      <dgm:spPr/>
    </dgm:pt>
    <dgm:pt modelId="{7FDA9EBC-0583-475A-B62B-C1E96C900AE3}" type="pres">
      <dgm:prSet presAssocID="{395B2C7A-115D-49C3-816B-11148C7C12D2}"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Envelope"/>
        </a:ext>
      </dgm:extLst>
    </dgm:pt>
    <dgm:pt modelId="{4142B7F2-4A96-486A-844A-2A6ED891B68E}" type="pres">
      <dgm:prSet presAssocID="{395B2C7A-115D-49C3-816B-11148C7C12D2}" presName="spaceRect" presStyleCnt="0"/>
      <dgm:spPr/>
    </dgm:pt>
    <dgm:pt modelId="{FC6A8605-0A3A-4D19-A851-6E64262EA73F}" type="pres">
      <dgm:prSet presAssocID="{395B2C7A-115D-49C3-816B-11148C7C12D2}" presName="parTx" presStyleLbl="revTx" presStyleIdx="3" presStyleCnt="5">
        <dgm:presLayoutVars>
          <dgm:chMax val="0"/>
          <dgm:chPref val="0"/>
        </dgm:presLayoutVars>
      </dgm:prSet>
      <dgm:spPr/>
    </dgm:pt>
    <dgm:pt modelId="{15C08159-7D79-410E-9B4F-CD7075104CCE}" type="pres">
      <dgm:prSet presAssocID="{395B2C7A-115D-49C3-816B-11148C7C12D2}" presName="desTx" presStyleLbl="revTx" presStyleIdx="4" presStyleCnt="5">
        <dgm:presLayoutVars/>
      </dgm:prSet>
      <dgm:spPr/>
    </dgm:pt>
  </dgm:ptLst>
  <dgm:cxnLst>
    <dgm:cxn modelId="{19165A0E-5A9F-478C-9415-917BC572C5BC}" srcId="{58AE8CA2-9E9E-4FD2-A326-54EA39273506}" destId="{384498A6-133A-4896-A441-29B940FE283E}" srcOrd="2" destOrd="0" parTransId="{C0CE9291-B4C1-4D86-9B43-B532463AB9E8}" sibTransId="{AB08F590-865A-469F-8088-90DF3E597344}"/>
    <dgm:cxn modelId="{A688AF17-52C4-4888-9190-0495DB6C0F46}" srcId="{395B2C7A-115D-49C3-816B-11148C7C12D2}" destId="{BB967867-B954-4425-9008-3A2C8BCDDB1C}" srcOrd="2" destOrd="0" parTransId="{552DBB1E-D495-460D-A6A9-0ED6D0093B7F}" sibTransId="{D25ED0E9-CF2A-4333-902A-2E5A8C676671}"/>
    <dgm:cxn modelId="{E4D5762E-EB03-41B6-80B7-655B6F018D37}" type="presOf" srcId="{D3EB44EE-B69E-425C-A619-B62A25F486F0}" destId="{15C08159-7D79-410E-9B4F-CD7075104CCE}" srcOrd="0" destOrd="0" presId="urn:microsoft.com/office/officeart/2018/2/layout/IconVerticalSolidList"/>
    <dgm:cxn modelId="{3AFA653A-7B6E-471D-9AE0-DB5ECC5DE809}" type="presOf" srcId="{58AE8CA2-9E9E-4FD2-A326-54EA39273506}" destId="{8CAC4BFD-3A1E-4178-919C-7914410F3DD4}" srcOrd="0" destOrd="0" presId="urn:microsoft.com/office/officeart/2018/2/layout/IconVerticalSolidList"/>
    <dgm:cxn modelId="{19E47E47-D835-4757-92F6-31D87848C37D}" srcId="{395B2C7A-115D-49C3-816B-11148C7C12D2}" destId="{D3EB44EE-B69E-425C-A619-B62A25F486F0}" srcOrd="0" destOrd="0" parTransId="{FDC187FA-2870-4B14-BAA1-4A9420E7FC52}" sibTransId="{15BC2BB9-900B-4ADD-B77D-ED404D023D7C}"/>
    <dgm:cxn modelId="{800BC76C-FBA6-43F4-928E-6D01218C28EF}" srcId="{395B2C7A-115D-49C3-816B-11148C7C12D2}" destId="{CCF4DE61-88FC-4681-A9C3-0BC8006DDBA0}" srcOrd="1" destOrd="0" parTransId="{1652DF7F-D8A7-4E8E-813E-8DEAF6709CA4}" sibTransId="{A32CAEDD-5472-4931-8DBE-6932400260FF}"/>
    <dgm:cxn modelId="{B736097D-3531-4E43-BF31-9F24FD03890F}" type="presOf" srcId="{384498A6-133A-4896-A441-29B940FE283E}" destId="{767CD2F3-C42D-48B6-B500-89C6CC90BD22}" srcOrd="0" destOrd="0" presId="urn:microsoft.com/office/officeart/2018/2/layout/IconVerticalSolidList"/>
    <dgm:cxn modelId="{70E00D82-C1F1-43C4-9369-15F3B3E11FE2}" srcId="{58AE8CA2-9E9E-4FD2-A326-54EA39273506}" destId="{F48E9EF1-53C3-4D6B-B7E8-D08BC54A5D5E}" srcOrd="0" destOrd="0" parTransId="{9EFC419F-0088-4FE6-B99F-EE32804D027E}" sibTransId="{074687F8-FA1F-43AF-844D-1D65E8367BF2}"/>
    <dgm:cxn modelId="{8D41DA9E-3873-46BF-86D1-DD8F96E0356E}" type="presOf" srcId="{90AD229A-034C-4565-9D15-6493422EE41F}" destId="{27396222-CEEB-47E5-AE6A-4D1E59612306}" srcOrd="0" destOrd="0" presId="urn:microsoft.com/office/officeart/2018/2/layout/IconVerticalSolidList"/>
    <dgm:cxn modelId="{2D242FB6-AA00-4F22-921A-38A6D78B4843}" srcId="{58AE8CA2-9E9E-4FD2-A326-54EA39273506}" destId="{90AD229A-034C-4565-9D15-6493422EE41F}" srcOrd="1" destOrd="0" parTransId="{68FB69F5-488B-42BA-8E2B-570BCF247F36}" sibTransId="{E6062A84-64F9-4718-B371-C5A8C306A155}"/>
    <dgm:cxn modelId="{AD7D70C3-89E4-4401-B24D-A110457CAA4D}" type="presOf" srcId="{CCF4DE61-88FC-4681-A9C3-0BC8006DDBA0}" destId="{15C08159-7D79-410E-9B4F-CD7075104CCE}" srcOrd="0" destOrd="1" presId="urn:microsoft.com/office/officeart/2018/2/layout/IconVerticalSolidList"/>
    <dgm:cxn modelId="{E80716C6-33D1-468E-955F-AD9EE4FA68A8}" srcId="{58AE8CA2-9E9E-4FD2-A326-54EA39273506}" destId="{395B2C7A-115D-49C3-816B-11148C7C12D2}" srcOrd="3" destOrd="0" parTransId="{105F1C4D-1D41-4A10-BF7E-07DD4157D668}" sibTransId="{BE117A26-47D3-47C5-AD20-3A631E3B97A3}"/>
    <dgm:cxn modelId="{91183FD9-F6ED-41C2-AFF4-6047FCF5B647}" type="presOf" srcId="{BB967867-B954-4425-9008-3A2C8BCDDB1C}" destId="{15C08159-7D79-410E-9B4F-CD7075104CCE}" srcOrd="0" destOrd="2" presId="urn:microsoft.com/office/officeart/2018/2/layout/IconVerticalSolidList"/>
    <dgm:cxn modelId="{25217FDA-3749-4483-A468-A3BE72E861B9}" type="presOf" srcId="{F48E9EF1-53C3-4D6B-B7E8-D08BC54A5D5E}" destId="{D238BB9F-32E3-44E1-8E2F-429500ECCF13}" srcOrd="0" destOrd="0" presId="urn:microsoft.com/office/officeart/2018/2/layout/IconVerticalSolidList"/>
    <dgm:cxn modelId="{5E1670E1-1894-4E06-B532-359D151162E9}" type="presOf" srcId="{395B2C7A-115D-49C3-816B-11148C7C12D2}" destId="{FC6A8605-0A3A-4D19-A851-6E64262EA73F}" srcOrd="0" destOrd="0" presId="urn:microsoft.com/office/officeart/2018/2/layout/IconVerticalSolidList"/>
    <dgm:cxn modelId="{24322CD7-65F4-4A3F-8DAE-9461FC1E07EB}" type="presParOf" srcId="{8CAC4BFD-3A1E-4178-919C-7914410F3DD4}" destId="{C2AF507E-070A-4903-BE60-7FDBEC3F82CB}" srcOrd="0" destOrd="0" presId="urn:microsoft.com/office/officeart/2018/2/layout/IconVerticalSolidList"/>
    <dgm:cxn modelId="{A207020B-4F47-4E2B-BD5C-233E553231D2}" type="presParOf" srcId="{C2AF507E-070A-4903-BE60-7FDBEC3F82CB}" destId="{B70CA94D-A9A7-479B-974B-D81388F8CC4C}" srcOrd="0" destOrd="0" presId="urn:microsoft.com/office/officeart/2018/2/layout/IconVerticalSolidList"/>
    <dgm:cxn modelId="{A1F24550-C34D-4BEF-BDC6-B9324B51438A}" type="presParOf" srcId="{C2AF507E-070A-4903-BE60-7FDBEC3F82CB}" destId="{98200B07-3BF6-4800-B80D-67A52BD840E7}" srcOrd="1" destOrd="0" presId="urn:microsoft.com/office/officeart/2018/2/layout/IconVerticalSolidList"/>
    <dgm:cxn modelId="{23601819-65A5-45EF-AAE0-B2A579593A77}" type="presParOf" srcId="{C2AF507E-070A-4903-BE60-7FDBEC3F82CB}" destId="{9E5057D1-ED68-4AD7-A2A0-53AD351C6B3A}" srcOrd="2" destOrd="0" presId="urn:microsoft.com/office/officeart/2018/2/layout/IconVerticalSolidList"/>
    <dgm:cxn modelId="{D29B6742-5CF7-437E-BA69-D9C44125EF77}" type="presParOf" srcId="{C2AF507E-070A-4903-BE60-7FDBEC3F82CB}" destId="{D238BB9F-32E3-44E1-8E2F-429500ECCF13}" srcOrd="3" destOrd="0" presId="urn:microsoft.com/office/officeart/2018/2/layout/IconVerticalSolidList"/>
    <dgm:cxn modelId="{3346AB71-A901-47F6-B461-929C6DF0E727}" type="presParOf" srcId="{8CAC4BFD-3A1E-4178-919C-7914410F3DD4}" destId="{C67214F6-ABDF-4996-A464-632EFD4C0089}" srcOrd="1" destOrd="0" presId="urn:microsoft.com/office/officeart/2018/2/layout/IconVerticalSolidList"/>
    <dgm:cxn modelId="{C0550C8F-03D6-4616-BF8F-7BA0261E6C47}" type="presParOf" srcId="{8CAC4BFD-3A1E-4178-919C-7914410F3DD4}" destId="{A48262F9-93EE-4AF9-9F90-22EA46060055}" srcOrd="2" destOrd="0" presId="urn:microsoft.com/office/officeart/2018/2/layout/IconVerticalSolidList"/>
    <dgm:cxn modelId="{8340897E-CB2F-4814-A3A0-4DE0D2599007}" type="presParOf" srcId="{A48262F9-93EE-4AF9-9F90-22EA46060055}" destId="{36DE6386-A2B1-4041-AB35-7BBAC8EE3921}" srcOrd="0" destOrd="0" presId="urn:microsoft.com/office/officeart/2018/2/layout/IconVerticalSolidList"/>
    <dgm:cxn modelId="{397BE77D-9B4E-461B-AFD2-A7A3BCCB674C}" type="presParOf" srcId="{A48262F9-93EE-4AF9-9F90-22EA46060055}" destId="{972AF6C1-3B89-4675-975E-4C6EAFFE4AFB}" srcOrd="1" destOrd="0" presId="urn:microsoft.com/office/officeart/2018/2/layout/IconVerticalSolidList"/>
    <dgm:cxn modelId="{A404AF1D-4E16-4375-B179-FDA740248BF6}" type="presParOf" srcId="{A48262F9-93EE-4AF9-9F90-22EA46060055}" destId="{7E462AA0-693A-43E2-9470-1CE65D667B56}" srcOrd="2" destOrd="0" presId="urn:microsoft.com/office/officeart/2018/2/layout/IconVerticalSolidList"/>
    <dgm:cxn modelId="{5FE50BEF-3944-48B2-AEEA-0672CF551BF3}" type="presParOf" srcId="{A48262F9-93EE-4AF9-9F90-22EA46060055}" destId="{27396222-CEEB-47E5-AE6A-4D1E59612306}" srcOrd="3" destOrd="0" presId="urn:microsoft.com/office/officeart/2018/2/layout/IconVerticalSolidList"/>
    <dgm:cxn modelId="{738531D2-F291-4241-ACDE-D99A791ED3C1}" type="presParOf" srcId="{8CAC4BFD-3A1E-4178-919C-7914410F3DD4}" destId="{A9D63B6A-5438-4BC4-BD4D-61AEBC1C325A}" srcOrd="3" destOrd="0" presId="urn:microsoft.com/office/officeart/2018/2/layout/IconVerticalSolidList"/>
    <dgm:cxn modelId="{BBB2ACD9-842B-4744-93B7-1910821DF624}" type="presParOf" srcId="{8CAC4BFD-3A1E-4178-919C-7914410F3DD4}" destId="{4E5B5CF8-111C-4EAE-AA54-241D42CE4511}" srcOrd="4" destOrd="0" presId="urn:microsoft.com/office/officeart/2018/2/layout/IconVerticalSolidList"/>
    <dgm:cxn modelId="{B7D4C22D-8FD1-4BA5-A6BD-22FE553DCBF3}" type="presParOf" srcId="{4E5B5CF8-111C-4EAE-AA54-241D42CE4511}" destId="{B2E1BB5F-D732-463A-BAD3-F6AC6E71B2D5}" srcOrd="0" destOrd="0" presId="urn:microsoft.com/office/officeart/2018/2/layout/IconVerticalSolidList"/>
    <dgm:cxn modelId="{456F2D07-5548-4239-86F9-953F8C8F92EA}" type="presParOf" srcId="{4E5B5CF8-111C-4EAE-AA54-241D42CE4511}" destId="{AA8D90FA-D61C-41E6-8ABD-73C59B36C036}" srcOrd="1" destOrd="0" presId="urn:microsoft.com/office/officeart/2018/2/layout/IconVerticalSolidList"/>
    <dgm:cxn modelId="{7318F517-4EB8-4D10-B946-3CC5BA985743}" type="presParOf" srcId="{4E5B5CF8-111C-4EAE-AA54-241D42CE4511}" destId="{FE7C3557-87BB-4AB7-AD10-030DEBDB476E}" srcOrd="2" destOrd="0" presId="urn:microsoft.com/office/officeart/2018/2/layout/IconVerticalSolidList"/>
    <dgm:cxn modelId="{0739E9DA-646D-44FE-A60F-54B1A95B1FBA}" type="presParOf" srcId="{4E5B5CF8-111C-4EAE-AA54-241D42CE4511}" destId="{767CD2F3-C42D-48B6-B500-89C6CC90BD22}" srcOrd="3" destOrd="0" presId="urn:microsoft.com/office/officeart/2018/2/layout/IconVerticalSolidList"/>
    <dgm:cxn modelId="{C044B70E-31E8-4E6E-83AE-92D35F36F2AC}" type="presParOf" srcId="{8CAC4BFD-3A1E-4178-919C-7914410F3DD4}" destId="{47E6A359-F2CF-481A-9158-56505B0B9114}" srcOrd="5" destOrd="0" presId="urn:microsoft.com/office/officeart/2018/2/layout/IconVerticalSolidList"/>
    <dgm:cxn modelId="{F20D3A74-28B5-4D46-85CF-D15C380391A5}" type="presParOf" srcId="{8CAC4BFD-3A1E-4178-919C-7914410F3DD4}" destId="{3DF30719-B838-4F8A-A850-5656314CF68E}" srcOrd="6" destOrd="0" presId="urn:microsoft.com/office/officeart/2018/2/layout/IconVerticalSolidList"/>
    <dgm:cxn modelId="{F51EE689-8FA3-46AC-9BFA-F06F9827059C}" type="presParOf" srcId="{3DF30719-B838-4F8A-A850-5656314CF68E}" destId="{94C9A864-47E8-433A-8459-9D488E003852}" srcOrd="0" destOrd="0" presId="urn:microsoft.com/office/officeart/2018/2/layout/IconVerticalSolidList"/>
    <dgm:cxn modelId="{8CF84803-8AC7-46AA-81AB-CDA21F4C3ABE}" type="presParOf" srcId="{3DF30719-B838-4F8A-A850-5656314CF68E}" destId="{7FDA9EBC-0583-475A-B62B-C1E96C900AE3}" srcOrd="1" destOrd="0" presId="urn:microsoft.com/office/officeart/2018/2/layout/IconVerticalSolidList"/>
    <dgm:cxn modelId="{57FB49F3-D956-4F98-BEB6-25F1F79A0A61}" type="presParOf" srcId="{3DF30719-B838-4F8A-A850-5656314CF68E}" destId="{4142B7F2-4A96-486A-844A-2A6ED891B68E}" srcOrd="2" destOrd="0" presId="urn:microsoft.com/office/officeart/2018/2/layout/IconVerticalSolidList"/>
    <dgm:cxn modelId="{D76F5FE0-FF2B-4458-ACA2-E61CC7A9C800}" type="presParOf" srcId="{3DF30719-B838-4F8A-A850-5656314CF68E}" destId="{FC6A8605-0A3A-4D19-A851-6E64262EA73F}" srcOrd="3" destOrd="0" presId="urn:microsoft.com/office/officeart/2018/2/layout/IconVerticalSolidList"/>
    <dgm:cxn modelId="{C49C59CC-260D-4227-8FF2-95C3A88E7EDC}" type="presParOf" srcId="{3DF30719-B838-4F8A-A850-5656314CF68E}" destId="{15C08159-7D79-410E-9B4F-CD7075104CCE}" srcOrd="4"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0CA94D-A9A7-479B-974B-D81388F8CC4C}">
      <dsp:nvSpPr>
        <dsp:cNvPr id="0" name=""/>
        <dsp:cNvSpPr/>
      </dsp:nvSpPr>
      <dsp:spPr>
        <a:xfrm>
          <a:off x="0" y="1805"/>
          <a:ext cx="10515600" cy="91531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8200B07-3BF6-4800-B80D-67A52BD840E7}">
      <dsp:nvSpPr>
        <dsp:cNvPr id="0" name=""/>
        <dsp:cNvSpPr/>
      </dsp:nvSpPr>
      <dsp:spPr>
        <a:xfrm>
          <a:off x="276881" y="207750"/>
          <a:ext cx="503420" cy="50342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238BB9F-32E3-44E1-8E2F-429500ECCF13}">
      <dsp:nvSpPr>
        <dsp:cNvPr id="0" name=""/>
        <dsp:cNvSpPr/>
      </dsp:nvSpPr>
      <dsp:spPr>
        <a:xfrm>
          <a:off x="1057183" y="1805"/>
          <a:ext cx="9458416" cy="915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6870" tIns="96870" rIns="96870" bIns="96870" numCol="1" spcCol="1270" anchor="ctr" anchorCtr="0">
          <a:noAutofit/>
        </a:bodyPr>
        <a:lstStyle/>
        <a:p>
          <a:pPr marL="0" lvl="0" indent="0" algn="l" defTabSz="977900">
            <a:lnSpc>
              <a:spcPct val="100000"/>
            </a:lnSpc>
            <a:spcBef>
              <a:spcPct val="0"/>
            </a:spcBef>
            <a:spcAft>
              <a:spcPct val="35000"/>
            </a:spcAft>
            <a:buNone/>
          </a:pPr>
          <a:r>
            <a:rPr lang="en-US" sz="2200" kern="1200" dirty="0"/>
            <a:t>Run phone banks &amp; canvassing campaigns</a:t>
          </a:r>
        </a:p>
      </dsp:txBody>
      <dsp:txXfrm>
        <a:off x="1057183" y="1805"/>
        <a:ext cx="9458416" cy="915310"/>
      </dsp:txXfrm>
    </dsp:sp>
    <dsp:sp modelId="{36DE6386-A2B1-4041-AB35-7BBAC8EE3921}">
      <dsp:nvSpPr>
        <dsp:cNvPr id="0" name=""/>
        <dsp:cNvSpPr/>
      </dsp:nvSpPr>
      <dsp:spPr>
        <a:xfrm>
          <a:off x="0" y="1145944"/>
          <a:ext cx="10515600" cy="91531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72AF6C1-3B89-4675-975E-4C6EAFFE4AFB}">
      <dsp:nvSpPr>
        <dsp:cNvPr id="0" name=""/>
        <dsp:cNvSpPr/>
      </dsp:nvSpPr>
      <dsp:spPr>
        <a:xfrm>
          <a:off x="276881" y="1351889"/>
          <a:ext cx="503420" cy="50342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7396222-CEEB-47E5-AE6A-4D1E59612306}">
      <dsp:nvSpPr>
        <dsp:cNvPr id="0" name=""/>
        <dsp:cNvSpPr/>
      </dsp:nvSpPr>
      <dsp:spPr>
        <a:xfrm>
          <a:off x="1057183" y="1145944"/>
          <a:ext cx="9458416" cy="915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6870" tIns="96870" rIns="96870" bIns="96870" numCol="1" spcCol="1270" anchor="ctr" anchorCtr="0">
          <a:noAutofit/>
        </a:bodyPr>
        <a:lstStyle/>
        <a:p>
          <a:pPr marL="0" lvl="0" indent="0" algn="l" defTabSz="977900">
            <a:lnSpc>
              <a:spcPct val="100000"/>
            </a:lnSpc>
            <a:spcBef>
              <a:spcPct val="0"/>
            </a:spcBef>
            <a:spcAft>
              <a:spcPct val="35000"/>
            </a:spcAft>
            <a:buNone/>
          </a:pPr>
          <a:r>
            <a:rPr lang="en-US" sz="2200" kern="1200" dirty="0"/>
            <a:t>Run text and phone banks</a:t>
          </a:r>
        </a:p>
      </dsp:txBody>
      <dsp:txXfrm>
        <a:off x="1057183" y="1145944"/>
        <a:ext cx="9458416" cy="915310"/>
      </dsp:txXfrm>
    </dsp:sp>
    <dsp:sp modelId="{B2E1BB5F-D732-463A-BAD3-F6AC6E71B2D5}">
      <dsp:nvSpPr>
        <dsp:cNvPr id="0" name=""/>
        <dsp:cNvSpPr/>
      </dsp:nvSpPr>
      <dsp:spPr>
        <a:xfrm>
          <a:off x="0" y="2290082"/>
          <a:ext cx="10515600" cy="91531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A8D90FA-D61C-41E6-8ABD-73C59B36C036}">
      <dsp:nvSpPr>
        <dsp:cNvPr id="0" name=""/>
        <dsp:cNvSpPr/>
      </dsp:nvSpPr>
      <dsp:spPr>
        <a:xfrm>
          <a:off x="276881" y="2496027"/>
          <a:ext cx="503420" cy="50342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67CD2F3-C42D-48B6-B500-89C6CC90BD22}">
      <dsp:nvSpPr>
        <dsp:cNvPr id="0" name=""/>
        <dsp:cNvSpPr/>
      </dsp:nvSpPr>
      <dsp:spPr>
        <a:xfrm>
          <a:off x="1057183" y="2290082"/>
          <a:ext cx="9458416" cy="915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6870" tIns="96870" rIns="96870" bIns="96870" numCol="1" spcCol="1270" anchor="ctr" anchorCtr="0">
          <a:noAutofit/>
        </a:bodyPr>
        <a:lstStyle/>
        <a:p>
          <a:pPr marL="0" lvl="0" indent="0" algn="l" defTabSz="977900">
            <a:lnSpc>
              <a:spcPct val="100000"/>
            </a:lnSpc>
            <a:spcBef>
              <a:spcPct val="0"/>
            </a:spcBef>
            <a:spcAft>
              <a:spcPct val="35000"/>
            </a:spcAft>
            <a:buNone/>
          </a:pPr>
          <a:r>
            <a:rPr lang="en-US" sz="2200" kern="1200" dirty="0"/>
            <a:t>View the results of your canvassers &amp; campaigns</a:t>
          </a:r>
        </a:p>
      </dsp:txBody>
      <dsp:txXfrm>
        <a:off x="1057183" y="2290082"/>
        <a:ext cx="9458416" cy="915310"/>
      </dsp:txXfrm>
    </dsp:sp>
    <dsp:sp modelId="{94C9A864-47E8-433A-8459-9D488E003852}">
      <dsp:nvSpPr>
        <dsp:cNvPr id="0" name=""/>
        <dsp:cNvSpPr/>
      </dsp:nvSpPr>
      <dsp:spPr>
        <a:xfrm>
          <a:off x="0" y="3434221"/>
          <a:ext cx="10515600" cy="91531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FDA9EBC-0583-475A-B62B-C1E96C900AE3}">
      <dsp:nvSpPr>
        <dsp:cNvPr id="0" name=""/>
        <dsp:cNvSpPr/>
      </dsp:nvSpPr>
      <dsp:spPr>
        <a:xfrm>
          <a:off x="276881" y="3640166"/>
          <a:ext cx="503420" cy="503420"/>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C6A8605-0A3A-4D19-A851-6E64262EA73F}">
      <dsp:nvSpPr>
        <dsp:cNvPr id="0" name=""/>
        <dsp:cNvSpPr/>
      </dsp:nvSpPr>
      <dsp:spPr>
        <a:xfrm>
          <a:off x="1057183" y="3434221"/>
          <a:ext cx="4732020" cy="915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6870" tIns="96870" rIns="96870" bIns="96870" numCol="1" spcCol="1270" anchor="ctr" anchorCtr="0">
          <a:noAutofit/>
        </a:bodyPr>
        <a:lstStyle/>
        <a:p>
          <a:pPr marL="0" lvl="0" indent="0" algn="l" defTabSz="977900">
            <a:lnSpc>
              <a:spcPct val="100000"/>
            </a:lnSpc>
            <a:spcBef>
              <a:spcPct val="0"/>
            </a:spcBef>
            <a:spcAft>
              <a:spcPct val="35000"/>
            </a:spcAft>
            <a:buNone/>
          </a:pPr>
          <a:r>
            <a:rPr lang="en-US" sz="2200" kern="1200" dirty="0"/>
            <a:t>Gain demographic insight into districts</a:t>
          </a:r>
        </a:p>
      </dsp:txBody>
      <dsp:txXfrm>
        <a:off x="1057183" y="3434221"/>
        <a:ext cx="4732020" cy="915310"/>
      </dsp:txXfrm>
    </dsp:sp>
    <dsp:sp modelId="{15C08159-7D79-410E-9B4F-CD7075104CCE}">
      <dsp:nvSpPr>
        <dsp:cNvPr id="0" name=""/>
        <dsp:cNvSpPr/>
      </dsp:nvSpPr>
      <dsp:spPr>
        <a:xfrm>
          <a:off x="5789203" y="3434221"/>
          <a:ext cx="4726396" cy="915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6870" tIns="96870" rIns="96870" bIns="96870" numCol="1" spcCol="1270" anchor="ctr" anchorCtr="0">
          <a:noAutofit/>
        </a:bodyPr>
        <a:lstStyle/>
        <a:p>
          <a:pPr marL="0" lvl="0" indent="0" algn="l" defTabSz="533400">
            <a:lnSpc>
              <a:spcPct val="100000"/>
            </a:lnSpc>
            <a:spcBef>
              <a:spcPct val="0"/>
            </a:spcBef>
            <a:spcAft>
              <a:spcPct val="35000"/>
            </a:spcAft>
            <a:buNone/>
          </a:pPr>
          <a:r>
            <a:rPr lang="en-US" sz="1200" kern="1200" dirty="0"/>
            <a:t>Name, age, address</a:t>
          </a:r>
        </a:p>
        <a:p>
          <a:pPr marL="0" lvl="0" indent="0" algn="l" defTabSz="533400">
            <a:lnSpc>
              <a:spcPct val="100000"/>
            </a:lnSpc>
            <a:spcBef>
              <a:spcPct val="0"/>
            </a:spcBef>
            <a:spcAft>
              <a:spcPct val="35000"/>
            </a:spcAft>
            <a:buNone/>
          </a:pPr>
          <a:r>
            <a:rPr lang="en-US" sz="1200" kern="1200" dirty="0"/>
            <a:t>Phone number, emails</a:t>
          </a:r>
        </a:p>
        <a:p>
          <a:pPr marL="0" lvl="0" indent="0" algn="l" defTabSz="533400">
            <a:lnSpc>
              <a:spcPct val="100000"/>
            </a:lnSpc>
            <a:spcBef>
              <a:spcPct val="0"/>
            </a:spcBef>
            <a:spcAft>
              <a:spcPct val="35000"/>
            </a:spcAft>
            <a:buNone/>
          </a:pPr>
          <a:r>
            <a:rPr lang="en-US" sz="1200" kern="1200" dirty="0"/>
            <a:t>You can submit a request to VAN to develop a contact list</a:t>
          </a:r>
        </a:p>
      </dsp:txBody>
      <dsp:txXfrm>
        <a:off x="5789203" y="3434221"/>
        <a:ext cx="4726396" cy="915310"/>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3866F44-0AC9-448A-ABC4-C64700BEAB83}" type="datetimeFigureOut">
              <a:t>6/21/2025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B0E4482-3016-4879-B382-47B045F2774A}" type="slidenum">
              <a:t>‹#›</a:t>
            </a:fld>
            <a:endParaRPr lang="en-US"/>
          </a:p>
        </p:txBody>
      </p:sp>
    </p:spTree>
    <p:extLst>
      <p:ext uri="{BB962C8B-B14F-4D97-AF65-F5344CB8AC3E}">
        <p14:creationId xmlns:p14="http://schemas.microsoft.com/office/powerpoint/2010/main" val="4049484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the VAN that the Democratic party typically uses is called </a:t>
            </a:r>
            <a:r>
              <a:rPr lang="en-US" dirty="0" err="1"/>
              <a:t>VoteBuilder</a:t>
            </a:r>
            <a:r>
              <a:rPr lang="en-US" dirty="0"/>
              <a:t>. State Voices VAN, the c3 VAN you are using, is a different VAN from </a:t>
            </a:r>
            <a:r>
              <a:rPr lang="en-US" dirty="0" err="1"/>
              <a:t>VoteBuilder</a:t>
            </a:r>
            <a:r>
              <a:rPr lang="en-US" dirty="0"/>
              <a:t> and is explicitly nonpartisan and compliant with all 501(c)3 laws. I cannot create a list based on party in State Voices VAN even if I wanted to</a:t>
            </a:r>
          </a:p>
        </p:txBody>
      </p:sp>
      <p:sp>
        <p:nvSpPr>
          <p:cNvPr id="4" name="Slide Number Placeholder 3"/>
          <p:cNvSpPr>
            <a:spLocks noGrp="1"/>
          </p:cNvSpPr>
          <p:nvPr>
            <p:ph type="sldNum" sz="quarter" idx="5"/>
          </p:nvPr>
        </p:nvSpPr>
        <p:spPr/>
        <p:txBody>
          <a:bodyPr/>
          <a:lstStyle/>
          <a:p>
            <a:fld id="{1B0E4482-3016-4879-B382-47B045F2774A}" type="slidenum">
              <a:t>7</a:t>
            </a:fld>
            <a:endParaRPr lang="en-US"/>
          </a:p>
        </p:txBody>
      </p:sp>
    </p:spTree>
    <p:extLst>
      <p:ext uri="{BB962C8B-B14F-4D97-AF65-F5344CB8AC3E}">
        <p14:creationId xmlns:p14="http://schemas.microsoft.com/office/powerpoint/2010/main" val="13157320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you will need to cut turf or create a distributed contacts universe to include in your effort.</a:t>
            </a:r>
          </a:p>
        </p:txBody>
      </p:sp>
      <p:sp>
        <p:nvSpPr>
          <p:cNvPr id="4" name="Slide Number Placeholder 3"/>
          <p:cNvSpPr>
            <a:spLocks noGrp="1"/>
          </p:cNvSpPr>
          <p:nvPr>
            <p:ph type="sldNum" sz="quarter" idx="5"/>
          </p:nvPr>
        </p:nvSpPr>
        <p:spPr/>
        <p:txBody>
          <a:bodyPr/>
          <a:lstStyle/>
          <a:p>
            <a:fld id="{1B0E4482-3016-4879-B382-47B045F2774A}" type="slidenum">
              <a:rPr lang="en-US"/>
              <a:t>12</a:t>
            </a:fld>
            <a:endParaRPr lang="en-US"/>
          </a:p>
        </p:txBody>
      </p:sp>
    </p:spTree>
    <p:extLst>
      <p:ext uri="{BB962C8B-B14F-4D97-AF65-F5344CB8AC3E}">
        <p14:creationId xmlns:p14="http://schemas.microsoft.com/office/powerpoint/2010/main" val="288557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Calibri"/>
                <a:cs typeface="Calibri"/>
              </a:rPr>
              <a:t>The campaign will allow you to set up the times allowed to contact people, the number of attempts allowed, can limit the number of minutes someone can work on the phone banking to minimize burnout, </a:t>
            </a:r>
            <a:endParaRPr lang="en-US" dirty="0"/>
          </a:p>
          <a:p>
            <a:endParaRPr lang="en-US" dirty="0"/>
          </a:p>
          <a:p>
            <a:r>
              <a:rPr lang="en-US" dirty="0"/>
              <a:t>A good script includes:</a:t>
            </a:r>
            <a:endParaRPr lang="en-US" dirty="0">
              <a:ea typeface="Calibri"/>
              <a:cs typeface="Calibri"/>
            </a:endParaRPr>
          </a:p>
          <a:p>
            <a:pPr marL="285750" indent="-285750">
              <a:buFont typeface="Arial"/>
              <a:buChar char="•"/>
            </a:pPr>
            <a:r>
              <a:rPr lang="en-US" dirty="0"/>
              <a:t>An introduction that includes the volunteer’s name and which organization or campaign they are supporting</a:t>
            </a:r>
            <a:endParaRPr lang="en-US" dirty="0">
              <a:ea typeface="Calibri"/>
              <a:cs typeface="Calibri"/>
            </a:endParaRPr>
          </a:p>
          <a:p>
            <a:pPr marL="285750" indent="-285750">
              <a:buFont typeface="Arial"/>
              <a:buChar char="•"/>
            </a:pPr>
            <a:r>
              <a:rPr lang="en-US" dirty="0"/>
              <a:t>Brief context that lists the problem, the solution, and how supporters can help</a:t>
            </a:r>
            <a:endParaRPr lang="en-US" dirty="0">
              <a:ea typeface="Calibri"/>
              <a:cs typeface="Calibri"/>
            </a:endParaRPr>
          </a:p>
          <a:p>
            <a:pPr marL="285750" indent="-285750">
              <a:buFont typeface="Arial"/>
              <a:buChar char="•"/>
            </a:pPr>
            <a:r>
              <a:rPr lang="en-US" dirty="0"/>
              <a:t>A strong ask which might include things like survey questions, event attendance, or a specific commitment to take action</a:t>
            </a:r>
            <a:endParaRPr lang="en-US" dirty="0">
              <a:ea typeface="Calibri"/>
              <a:cs typeface="Calibri"/>
            </a:endParaRPr>
          </a:p>
          <a:p>
            <a:pPr marL="285750" indent="-285750">
              <a:buFont typeface="Arial"/>
              <a:buChar char="•"/>
            </a:pPr>
            <a:r>
              <a:rPr lang="en-US" dirty="0"/>
              <a:t>A thank you that confirms the details</a:t>
            </a:r>
            <a:endParaRPr lang="en-US" dirty="0">
              <a:ea typeface="Calibri"/>
              <a:cs typeface="Calibri"/>
            </a:endParaRPr>
          </a:p>
          <a:p>
            <a:pPr marL="171450" indent="-171450">
              <a:buFont typeface="Arial"/>
              <a:buChar char="•"/>
            </a:pPr>
            <a:endParaRPr lang="en-US" b="1" dirty="0">
              <a:ea typeface="Calibri"/>
              <a:cs typeface="Calibri"/>
            </a:endParaRPr>
          </a:p>
          <a:p>
            <a:pPr marL="171450" indent="-171450">
              <a:buFont typeface="Arial"/>
              <a:buChar char="•"/>
            </a:pPr>
            <a:r>
              <a:rPr lang="en-US" b="1">
                <a:solidFill>
                  <a:srgbClr val="212529"/>
                </a:solidFill>
              </a:rPr>
              <a:t>The voter does not pick up: </a:t>
            </a:r>
            <a:r>
              <a:rPr lang="en-US">
                <a:solidFill>
                  <a:srgbClr val="212529"/>
                </a:solidFill>
              </a:rPr>
              <a:t>If you’re using </a:t>
            </a:r>
            <a:r>
              <a:rPr lang="en-US" err="1">
                <a:solidFill>
                  <a:srgbClr val="212529"/>
                </a:solidFill>
              </a:rPr>
              <a:t>OpenVPB</a:t>
            </a:r>
            <a:r>
              <a:rPr lang="en-US">
                <a:solidFill>
                  <a:srgbClr val="212529"/>
                </a:solidFill>
              </a:rPr>
              <a:t> and a call is declined or sent to voicemail, record the appropriate response (Refused, Not Home, Left Message, Disconnected, etc.). Some campaigns direct volunteers to leave messages if they are sent to voicemail, whereas others may prefer to just try again later. </a:t>
            </a:r>
            <a:endParaRPr lang="en-US">
              <a:ea typeface="Calibri" panose="020F0502020204030204"/>
              <a:cs typeface="Calibri" panose="020F0502020204030204"/>
            </a:endParaRPr>
          </a:p>
          <a:p>
            <a:pPr marL="171450" indent="-171450">
              <a:buFont typeface="Arial"/>
              <a:buChar char="•"/>
            </a:pPr>
            <a:r>
              <a:rPr lang="en-US" b="1">
                <a:solidFill>
                  <a:srgbClr val="212529"/>
                </a:solidFill>
              </a:rPr>
              <a:t>Someone other than the voter answers: </a:t>
            </a:r>
            <a:r>
              <a:rPr lang="en-US">
                <a:solidFill>
                  <a:srgbClr val="212529"/>
                </a:solidFill>
              </a:rPr>
              <a:t>If someone who is not the voter, such as a spouse, child, parent, or other friend or family member, answers the phone, instruct volunteers to politely explain who they are trying to reach and for what purpose. If you’re using </a:t>
            </a:r>
            <a:r>
              <a:rPr lang="en-US" err="1">
                <a:solidFill>
                  <a:srgbClr val="212529"/>
                </a:solidFill>
              </a:rPr>
              <a:t>OpenVPB</a:t>
            </a:r>
            <a:r>
              <a:rPr lang="en-US">
                <a:solidFill>
                  <a:srgbClr val="212529"/>
                </a:solidFill>
              </a:rPr>
              <a:t> and someone asks “Who’s that?” or “You’ve got the wrong number.” or something along those lines, mark the appropriate response (Wrong Number) and move to the next call.</a:t>
            </a:r>
            <a:endParaRPr lang="en-US">
              <a:ea typeface="Calibri" panose="020F0502020204030204"/>
              <a:cs typeface="Calibri" panose="020F0502020204030204"/>
            </a:endParaRPr>
          </a:p>
          <a:p>
            <a:pPr marL="171450" indent="-171450">
              <a:buFont typeface="Arial"/>
              <a:buChar char="•"/>
            </a:pPr>
            <a:r>
              <a:rPr lang="en-US" b="1">
                <a:solidFill>
                  <a:srgbClr val="212529"/>
                </a:solidFill>
              </a:rPr>
              <a:t>The voter asks the volunteer to call another time: </a:t>
            </a:r>
            <a:r>
              <a:rPr lang="en-US">
                <a:solidFill>
                  <a:srgbClr val="212529"/>
                </a:solidFill>
              </a:rPr>
              <a:t>If the voter asks for you to call back another time, take note of when they will be available and add a note to their voter profile. Make sure to note this follow-up call to the phone bank organizer so they can follow up with the voter in the future. </a:t>
            </a:r>
            <a:endParaRPr lang="en-US">
              <a:ea typeface="Calibri" panose="020F0502020204030204"/>
              <a:cs typeface="Calibri" panose="020F0502020204030204"/>
            </a:endParaRPr>
          </a:p>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B0E4482-3016-4879-B382-47B045F2774A}" type="slidenum">
              <a:rPr lang="en-US"/>
              <a:t>13</a:t>
            </a:fld>
            <a:endParaRPr lang="en-US"/>
          </a:p>
        </p:txBody>
      </p:sp>
    </p:spTree>
    <p:extLst>
      <p:ext uri="{BB962C8B-B14F-4D97-AF65-F5344CB8AC3E}">
        <p14:creationId xmlns:p14="http://schemas.microsoft.com/office/powerpoint/2010/main" val="36307320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BF3FF3-68BE-BE23-5AF6-68426C062D3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6CEC4BE-D07A-ABEA-7C05-384663F24CF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DB55B1B-B154-D815-88F7-3F028B52A39C}"/>
              </a:ext>
            </a:extLst>
          </p:cNvPr>
          <p:cNvSpPr>
            <a:spLocks noGrp="1"/>
          </p:cNvSpPr>
          <p:nvPr>
            <p:ph type="body" idx="1"/>
          </p:nvPr>
        </p:nvSpPr>
        <p:spPr/>
        <p:txBody>
          <a:bodyPr/>
          <a:lstStyle/>
          <a:p>
            <a:r>
              <a:rPr lang="en-US" dirty="0">
                <a:ea typeface="Calibri"/>
                <a:cs typeface="Calibri"/>
              </a:rPr>
              <a:t>The campaign will allow you to set up the times allowed to contact people, the number of attempts allowed, can limit the number of minutes someone can work on the phone banking to minimize burnout, </a:t>
            </a:r>
            <a:endParaRPr lang="en-US" dirty="0"/>
          </a:p>
          <a:p>
            <a:endParaRPr lang="en-US" dirty="0"/>
          </a:p>
          <a:p>
            <a:r>
              <a:rPr lang="en-US" dirty="0"/>
              <a:t>A good script includes:</a:t>
            </a:r>
            <a:endParaRPr lang="en-US" dirty="0">
              <a:ea typeface="Calibri"/>
              <a:cs typeface="Calibri"/>
            </a:endParaRPr>
          </a:p>
          <a:p>
            <a:pPr marL="285750" indent="-285750">
              <a:buFont typeface="Arial"/>
              <a:buChar char="•"/>
            </a:pPr>
            <a:r>
              <a:rPr lang="en-US" dirty="0"/>
              <a:t>An introduction that includes the volunteer’s name and which organization or campaign they are supporting</a:t>
            </a:r>
            <a:endParaRPr lang="en-US" dirty="0">
              <a:ea typeface="Calibri"/>
              <a:cs typeface="Calibri"/>
            </a:endParaRPr>
          </a:p>
          <a:p>
            <a:pPr marL="285750" indent="-285750">
              <a:buFont typeface="Arial"/>
              <a:buChar char="•"/>
            </a:pPr>
            <a:r>
              <a:rPr lang="en-US" dirty="0"/>
              <a:t>Brief context that lists the problem, the solution, and how supporters can help</a:t>
            </a:r>
            <a:endParaRPr lang="en-US" dirty="0">
              <a:ea typeface="Calibri"/>
              <a:cs typeface="Calibri"/>
            </a:endParaRPr>
          </a:p>
          <a:p>
            <a:pPr marL="285750" indent="-285750">
              <a:buFont typeface="Arial"/>
              <a:buChar char="•"/>
            </a:pPr>
            <a:r>
              <a:rPr lang="en-US" dirty="0"/>
              <a:t>A strong ask which might include things like survey questions, event attendance, or a specific commitment to take action</a:t>
            </a:r>
            <a:endParaRPr lang="en-US" dirty="0">
              <a:ea typeface="Calibri"/>
              <a:cs typeface="Calibri"/>
            </a:endParaRPr>
          </a:p>
          <a:p>
            <a:pPr marL="285750" indent="-285750">
              <a:buFont typeface="Arial"/>
              <a:buChar char="•"/>
            </a:pPr>
            <a:r>
              <a:rPr lang="en-US" dirty="0"/>
              <a:t>A thank you that confirms the details</a:t>
            </a:r>
            <a:endParaRPr lang="en-US" dirty="0">
              <a:ea typeface="Calibri"/>
              <a:cs typeface="Calibri"/>
            </a:endParaRPr>
          </a:p>
          <a:p>
            <a:pPr marL="171450" indent="-171450">
              <a:buFont typeface="Arial"/>
              <a:buChar char="•"/>
            </a:pPr>
            <a:endParaRPr lang="en-US" b="1" dirty="0">
              <a:ea typeface="Calibri"/>
              <a:cs typeface="Calibri"/>
            </a:endParaRPr>
          </a:p>
          <a:p>
            <a:pPr marL="171450" indent="-171450">
              <a:buFont typeface="Arial"/>
              <a:buChar char="•"/>
            </a:pPr>
            <a:r>
              <a:rPr lang="en-US" b="1">
                <a:solidFill>
                  <a:srgbClr val="212529"/>
                </a:solidFill>
              </a:rPr>
              <a:t>The voter does not pick up: </a:t>
            </a:r>
            <a:r>
              <a:rPr lang="en-US">
                <a:solidFill>
                  <a:srgbClr val="212529"/>
                </a:solidFill>
              </a:rPr>
              <a:t>If you’re using </a:t>
            </a:r>
            <a:r>
              <a:rPr lang="en-US" err="1">
                <a:solidFill>
                  <a:srgbClr val="212529"/>
                </a:solidFill>
              </a:rPr>
              <a:t>OpenVPB</a:t>
            </a:r>
            <a:r>
              <a:rPr lang="en-US">
                <a:solidFill>
                  <a:srgbClr val="212529"/>
                </a:solidFill>
              </a:rPr>
              <a:t> and a call is declined or sent to voicemail, record the appropriate response (Refused, Not Home, Left Message, Disconnected, etc.). Some campaigns direct volunteers to leave messages if they are sent to voicemail, whereas others may prefer to just try again later. </a:t>
            </a:r>
            <a:endParaRPr lang="en-US">
              <a:ea typeface="Calibri" panose="020F0502020204030204"/>
              <a:cs typeface="Calibri" panose="020F0502020204030204"/>
            </a:endParaRPr>
          </a:p>
          <a:p>
            <a:pPr marL="171450" indent="-171450">
              <a:buFont typeface="Arial"/>
              <a:buChar char="•"/>
            </a:pPr>
            <a:r>
              <a:rPr lang="en-US" b="1">
                <a:solidFill>
                  <a:srgbClr val="212529"/>
                </a:solidFill>
              </a:rPr>
              <a:t>Someone other than the voter answers: </a:t>
            </a:r>
            <a:r>
              <a:rPr lang="en-US">
                <a:solidFill>
                  <a:srgbClr val="212529"/>
                </a:solidFill>
              </a:rPr>
              <a:t>If someone who is not the voter, such as a spouse, child, parent, or other friend or family member, answers the phone, instruct volunteers to politely explain who they are trying to reach and for what purpose. If you’re using </a:t>
            </a:r>
            <a:r>
              <a:rPr lang="en-US" err="1">
                <a:solidFill>
                  <a:srgbClr val="212529"/>
                </a:solidFill>
              </a:rPr>
              <a:t>OpenVPB</a:t>
            </a:r>
            <a:r>
              <a:rPr lang="en-US">
                <a:solidFill>
                  <a:srgbClr val="212529"/>
                </a:solidFill>
              </a:rPr>
              <a:t> and someone asks “Who’s that?” or “You’ve got the wrong number.” or something along those lines, mark the appropriate response (Wrong Number) and move to the next call.</a:t>
            </a:r>
            <a:endParaRPr lang="en-US">
              <a:ea typeface="Calibri" panose="020F0502020204030204"/>
              <a:cs typeface="Calibri" panose="020F0502020204030204"/>
            </a:endParaRPr>
          </a:p>
          <a:p>
            <a:pPr marL="171450" indent="-171450">
              <a:buFont typeface="Arial"/>
              <a:buChar char="•"/>
            </a:pPr>
            <a:r>
              <a:rPr lang="en-US" b="1">
                <a:solidFill>
                  <a:srgbClr val="212529"/>
                </a:solidFill>
              </a:rPr>
              <a:t>The voter asks the volunteer to call another time: </a:t>
            </a:r>
            <a:r>
              <a:rPr lang="en-US">
                <a:solidFill>
                  <a:srgbClr val="212529"/>
                </a:solidFill>
              </a:rPr>
              <a:t>If the voter asks for you to call back another time, take note of when they will be available and add a note to their voter profile. Make sure to note this follow-up call to the phone bank organizer so they can follow up with the voter in the future. </a:t>
            </a:r>
            <a:endParaRPr lang="en-US">
              <a:ea typeface="Calibri" panose="020F0502020204030204"/>
              <a:cs typeface="Calibri" panose="020F0502020204030204"/>
            </a:endParaRPr>
          </a:p>
          <a:p>
            <a:endParaRPr lang="en-US" dirty="0">
              <a:ea typeface="Calibri"/>
              <a:cs typeface="Calibri"/>
            </a:endParaRPr>
          </a:p>
        </p:txBody>
      </p:sp>
      <p:sp>
        <p:nvSpPr>
          <p:cNvPr id="4" name="Slide Number Placeholder 3">
            <a:extLst>
              <a:ext uri="{FF2B5EF4-FFF2-40B4-BE49-F238E27FC236}">
                <a16:creationId xmlns:a16="http://schemas.microsoft.com/office/drawing/2014/main" id="{E6ABC36C-5A2B-6BCA-99AB-30098798D2E8}"/>
              </a:ext>
            </a:extLst>
          </p:cNvPr>
          <p:cNvSpPr>
            <a:spLocks noGrp="1"/>
          </p:cNvSpPr>
          <p:nvPr>
            <p:ph type="sldNum" sz="quarter" idx="5"/>
          </p:nvPr>
        </p:nvSpPr>
        <p:spPr/>
        <p:txBody>
          <a:bodyPr/>
          <a:lstStyle/>
          <a:p>
            <a:fld id="{1B0E4482-3016-4879-B382-47B045F2774A}" type="slidenum">
              <a:rPr lang="en-US"/>
              <a:t>14</a:t>
            </a:fld>
            <a:endParaRPr lang="en-US"/>
          </a:p>
        </p:txBody>
      </p:sp>
    </p:spTree>
    <p:extLst>
      <p:ext uri="{BB962C8B-B14F-4D97-AF65-F5344CB8AC3E}">
        <p14:creationId xmlns:p14="http://schemas.microsoft.com/office/powerpoint/2010/main" val="23576162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6/21/2025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3853878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6/21/2025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2029054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6/21/2025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4794456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6/21/2025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9491384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6/21/2025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59152452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46CE7D5-CF57-46EF-B807-FDD0502418D4}" type="datetimeFigureOut">
              <a:rPr lang="en-US" smtClean="0"/>
              <a:t>6/21/2025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030920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46CE7D5-CF57-46EF-B807-FDD0502418D4}" type="datetimeFigureOut">
              <a:rPr lang="en-US" smtClean="0"/>
              <a:t>6/21/2025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7331723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46CE7D5-CF57-46EF-B807-FDD0502418D4}" type="datetimeFigureOut">
              <a:rPr lang="en-US" smtClean="0"/>
              <a:t>6/21/2025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2103125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6/21/2025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463889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6/21/2025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718414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6/21/2025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71895827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46CE7D5-CF57-46EF-B807-FDD0502418D4}" type="datetimeFigureOut">
              <a:rPr lang="en-US" smtClean="0"/>
              <a:t>6/21/2025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46095407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hyperlink" Target="https://us06web.zoom.us/rec/share/FPelk7hbn5RBjQhG-sQVUvOuxNUslGAcwQhOPRu7YHRv1-TNtfHJdjNJkg18I3t0.8w-xJoN4rEFWgKSg?startTime=1741703794000" TargetMode="External"/><Relationship Id="rId2" Type="http://schemas.openxmlformats.org/officeDocument/2006/relationships/hyperlink" Target="https://lwvny.org/wp-content/uploads/2024/03/LWVNYS-GOTV-Toolkit_0224.pdf" TargetMode="External"/><Relationship Id="rId1" Type="http://schemas.openxmlformats.org/officeDocument/2006/relationships/slideLayout" Target="../slideLayouts/slideLayout2.xml"/><Relationship Id="rId6" Type="http://schemas.openxmlformats.org/officeDocument/2006/relationships/hyperlink" Target="https://ngpvan.my.salesforce.com/sfc/p/#300000000VeX/a/f3000000bydu/x4cpbBAQSt..qfeHAIZN4ic2yQBtUB_YJIwyxSDaW5U" TargetMode="External"/><Relationship Id="rId5" Type="http://schemas.openxmlformats.org/officeDocument/2006/relationships/hyperlink" Target="https://www.ngpvan.com/blog/what-is-phonebanking/" TargetMode="External"/><Relationship Id="rId4" Type="http://schemas.openxmlformats.org/officeDocument/2006/relationships/hyperlink" Target="https://help.ngpvan.com/van/s/article/Success-Guide-Get-Out-the-Vote"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5"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6"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ctrTitle"/>
          </p:nvPr>
        </p:nvSpPr>
        <p:spPr>
          <a:xfrm>
            <a:off x="789708" y="666351"/>
            <a:ext cx="10558405" cy="3044335"/>
          </a:xfrm>
        </p:spPr>
        <p:txBody>
          <a:bodyPr anchor="b">
            <a:normAutofit/>
          </a:bodyPr>
          <a:lstStyle/>
          <a:p>
            <a:r>
              <a:rPr lang="en-US" sz="4800" dirty="0">
                <a:solidFill>
                  <a:schemeClr val="bg1"/>
                </a:solidFill>
                <a:ea typeface="+mj-lt"/>
                <a:cs typeface="+mj-lt"/>
              </a:rPr>
              <a:t>Power Up the Vote: A New Look at Get Out the Vote Strategies</a:t>
            </a:r>
            <a:endParaRPr lang="en-US" sz="4800" dirty="0">
              <a:solidFill>
                <a:schemeClr val="bg1"/>
              </a:solidFill>
            </a:endParaRPr>
          </a:p>
        </p:txBody>
      </p:sp>
      <p:sp>
        <p:nvSpPr>
          <p:cNvPr id="3" name="Subtitle 2"/>
          <p:cNvSpPr>
            <a:spLocks noGrp="1"/>
          </p:cNvSpPr>
          <p:nvPr>
            <p:ph type="subTitle" idx="1"/>
          </p:nvPr>
        </p:nvSpPr>
        <p:spPr>
          <a:xfrm>
            <a:off x="789708" y="3866064"/>
            <a:ext cx="10558405" cy="2234485"/>
          </a:xfrm>
        </p:spPr>
        <p:txBody>
          <a:bodyPr vert="horz" lIns="91440" tIns="45720" rIns="91440" bIns="45720" rtlCol="0" anchor="t">
            <a:normAutofit/>
          </a:bodyPr>
          <a:lstStyle/>
          <a:p>
            <a:r>
              <a:rPr lang="en-US" dirty="0">
                <a:solidFill>
                  <a:schemeClr val="bg1"/>
                </a:solidFill>
              </a:rPr>
              <a:t>Nick Doran, 4th VP of Youth Programming &amp; Acting 1st VP of Voter Services </a:t>
            </a:r>
            <a:br>
              <a:rPr lang="en-US" dirty="0">
                <a:solidFill>
                  <a:schemeClr val="bg1"/>
                </a:solidFill>
              </a:rPr>
            </a:br>
            <a:r>
              <a:rPr lang="en-US" dirty="0">
                <a:solidFill>
                  <a:schemeClr val="bg1"/>
                </a:solidFill>
              </a:rPr>
              <a:t>League of Women Voters of New York State</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11C975A-27DF-E2B5-E0F7-F4571F3E7B2D}"/>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Early Voting Data</a:t>
            </a:r>
          </a:p>
        </p:txBody>
      </p:sp>
      <p:sp>
        <p:nvSpPr>
          <p:cNvPr id="3" name="Content Placeholder 2">
            <a:extLst>
              <a:ext uri="{FF2B5EF4-FFF2-40B4-BE49-F238E27FC236}">
                <a16:creationId xmlns:a16="http://schemas.microsoft.com/office/drawing/2014/main" id="{2EE3D4E2-B309-9FB0-071F-2029C9BC9047}"/>
              </a:ext>
            </a:extLst>
          </p:cNvPr>
          <p:cNvSpPr>
            <a:spLocks noGrp="1"/>
          </p:cNvSpPr>
          <p:nvPr>
            <p:ph idx="1"/>
          </p:nvPr>
        </p:nvSpPr>
        <p:spPr>
          <a:xfrm>
            <a:off x="6464410" y="841247"/>
            <a:ext cx="4484536" cy="5340097"/>
          </a:xfrm>
        </p:spPr>
        <p:txBody>
          <a:bodyPr vert="horz" lIns="91440" tIns="45720" rIns="91440" bIns="45720" rtlCol="0" anchor="ctr">
            <a:normAutofit/>
          </a:bodyPr>
          <a:lstStyle/>
          <a:p>
            <a:r>
              <a:rPr lang="en-US" dirty="0">
                <a:solidFill>
                  <a:schemeClr val="tx2"/>
                </a:solidFill>
              </a:rPr>
              <a:t>VAN updates with real time information when voters vote early. </a:t>
            </a:r>
            <a:br>
              <a:rPr lang="en-US" dirty="0"/>
            </a:br>
            <a:endParaRPr lang="en-US" dirty="0">
              <a:solidFill>
                <a:schemeClr val="tx2"/>
              </a:solidFill>
            </a:endParaRPr>
          </a:p>
          <a:p>
            <a:r>
              <a:rPr lang="en-US" dirty="0">
                <a:solidFill>
                  <a:schemeClr val="tx2"/>
                </a:solidFill>
              </a:rPr>
              <a:t>Identify voters who requested absentee ballots but not returned the ballot</a:t>
            </a:r>
            <a:br>
              <a:rPr lang="en-US" dirty="0"/>
            </a:br>
            <a:endParaRPr lang="en-US" dirty="0">
              <a:solidFill>
                <a:schemeClr val="tx2"/>
              </a:solidFill>
            </a:endParaRPr>
          </a:p>
          <a:p>
            <a:r>
              <a:rPr lang="en-US" dirty="0">
                <a:solidFill>
                  <a:schemeClr val="tx2"/>
                </a:solidFill>
              </a:rPr>
              <a:t>Exclude voters who already voted</a:t>
            </a:r>
          </a:p>
          <a:p>
            <a:pPr lvl="1">
              <a:buFont typeface="Courier New" panose="020B0604020202020204" pitchFamily="34" charset="0"/>
              <a:buChar char="o"/>
            </a:pPr>
            <a:endParaRPr lang="en-US" sz="1800">
              <a:solidFill>
                <a:schemeClr val="tx2"/>
              </a:solidFill>
            </a:endParaRPr>
          </a:p>
        </p:txBody>
      </p:sp>
    </p:spTree>
    <p:extLst>
      <p:ext uri="{BB962C8B-B14F-4D97-AF65-F5344CB8AC3E}">
        <p14:creationId xmlns:p14="http://schemas.microsoft.com/office/powerpoint/2010/main" val="39084352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03E4748-3470-FBED-3D7B-960C57040E2C}"/>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Identifying Your Audience</a:t>
            </a:r>
          </a:p>
        </p:txBody>
      </p:sp>
      <p:sp>
        <p:nvSpPr>
          <p:cNvPr id="3" name="Content Placeholder 2">
            <a:extLst>
              <a:ext uri="{FF2B5EF4-FFF2-40B4-BE49-F238E27FC236}">
                <a16:creationId xmlns:a16="http://schemas.microsoft.com/office/drawing/2014/main" id="{B25B50A3-A4EE-4531-5E2E-3FD8FDDF21A7}"/>
              </a:ext>
            </a:extLst>
          </p:cNvPr>
          <p:cNvSpPr>
            <a:spLocks noGrp="1"/>
          </p:cNvSpPr>
          <p:nvPr>
            <p:ph idx="1"/>
          </p:nvPr>
        </p:nvSpPr>
        <p:spPr>
          <a:xfrm>
            <a:off x="6464410" y="841247"/>
            <a:ext cx="5368456" cy="5340097"/>
          </a:xfrm>
        </p:spPr>
        <p:txBody>
          <a:bodyPr vert="horz" lIns="91440" tIns="45720" rIns="91440" bIns="45720" rtlCol="0" anchor="ctr">
            <a:noAutofit/>
          </a:bodyPr>
          <a:lstStyle/>
          <a:p>
            <a:r>
              <a:rPr lang="en-US" dirty="0">
                <a:solidFill>
                  <a:schemeClr val="tx2"/>
                </a:solidFill>
              </a:rPr>
              <a:t>Wide variety of tools to identify lists of voters you want to focus on</a:t>
            </a:r>
          </a:p>
          <a:p>
            <a:r>
              <a:rPr lang="en-US" dirty="0">
                <a:solidFill>
                  <a:schemeClr val="tx2"/>
                </a:solidFill>
              </a:rPr>
              <a:t>Creating a list allows you to search:</a:t>
            </a:r>
          </a:p>
          <a:p>
            <a:pPr lvl="1">
              <a:buFont typeface="Courier New" panose="020B0604020202020204" pitchFamily="34" charset="0"/>
              <a:buChar char="o"/>
            </a:pPr>
            <a:r>
              <a:rPr lang="en-US" sz="2800" dirty="0">
                <a:solidFill>
                  <a:schemeClr val="tx2"/>
                </a:solidFill>
              </a:rPr>
              <a:t>Districts</a:t>
            </a:r>
          </a:p>
          <a:p>
            <a:pPr lvl="1">
              <a:buFont typeface="Courier New" panose="020B0604020202020204" pitchFamily="34" charset="0"/>
              <a:buChar char="o"/>
            </a:pPr>
            <a:r>
              <a:rPr lang="en-US" sz="2800" dirty="0">
                <a:solidFill>
                  <a:schemeClr val="tx2"/>
                </a:solidFill>
              </a:rPr>
              <a:t>Do not call, email, mail, lists</a:t>
            </a:r>
          </a:p>
          <a:p>
            <a:pPr lvl="1">
              <a:buFont typeface="Courier New" panose="020B0604020202020204" pitchFamily="34" charset="0"/>
              <a:buChar char="o"/>
            </a:pPr>
            <a:r>
              <a:rPr lang="en-US" sz="2800" dirty="0">
                <a:solidFill>
                  <a:schemeClr val="tx2"/>
                </a:solidFill>
              </a:rPr>
              <a:t>Early voting data</a:t>
            </a:r>
          </a:p>
          <a:p>
            <a:r>
              <a:rPr lang="en-US" dirty="0">
                <a:solidFill>
                  <a:schemeClr val="tx2"/>
                </a:solidFill>
              </a:rPr>
              <a:t>Turf Cutter: Tool allowing you </a:t>
            </a:r>
            <a:r>
              <a:rPr lang="en-US" dirty="0">
                <a:solidFill>
                  <a:schemeClr val="tx2"/>
                </a:solidFill>
                <a:ea typeface="+mn-lt"/>
                <a:cs typeface="+mn-lt"/>
              </a:rPr>
              <a:t>select groups of households from a target universe for canvassing efforts by drawing on a map</a:t>
            </a:r>
            <a:endParaRPr lang="en-US" dirty="0">
              <a:solidFill>
                <a:schemeClr val="tx2"/>
              </a:solidFill>
            </a:endParaRPr>
          </a:p>
        </p:txBody>
      </p:sp>
    </p:spTree>
    <p:extLst>
      <p:ext uri="{BB962C8B-B14F-4D97-AF65-F5344CB8AC3E}">
        <p14:creationId xmlns:p14="http://schemas.microsoft.com/office/powerpoint/2010/main" val="37351524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99488E9-61CB-9FC7-C031-C28EEFA6914E}"/>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MiniVAN</a:t>
            </a:r>
          </a:p>
        </p:txBody>
      </p:sp>
      <p:sp>
        <p:nvSpPr>
          <p:cNvPr id="3" name="Content Placeholder 2">
            <a:extLst>
              <a:ext uri="{FF2B5EF4-FFF2-40B4-BE49-F238E27FC236}">
                <a16:creationId xmlns:a16="http://schemas.microsoft.com/office/drawing/2014/main" id="{B1D5A34E-50FC-78C7-FDF1-19B9CD831C98}"/>
              </a:ext>
            </a:extLst>
          </p:cNvPr>
          <p:cNvSpPr>
            <a:spLocks noGrp="1"/>
          </p:cNvSpPr>
          <p:nvPr>
            <p:ph idx="1"/>
          </p:nvPr>
        </p:nvSpPr>
        <p:spPr>
          <a:xfrm>
            <a:off x="6464410" y="841247"/>
            <a:ext cx="4484536" cy="5340097"/>
          </a:xfrm>
        </p:spPr>
        <p:txBody>
          <a:bodyPr vert="horz" lIns="91440" tIns="45720" rIns="91440" bIns="45720" rtlCol="0" anchor="ctr">
            <a:normAutofit/>
          </a:bodyPr>
          <a:lstStyle/>
          <a:p>
            <a:r>
              <a:rPr lang="en-US" dirty="0">
                <a:solidFill>
                  <a:schemeClr val="tx2"/>
                </a:solidFill>
              </a:rPr>
              <a:t>An app for smartphones to run canvassing operations</a:t>
            </a:r>
            <a:br>
              <a:rPr lang="en-US" dirty="0">
                <a:solidFill>
                  <a:schemeClr val="tx2"/>
                </a:solidFill>
              </a:rPr>
            </a:br>
            <a:endParaRPr lang="en-US" dirty="0">
              <a:solidFill>
                <a:schemeClr val="tx2"/>
              </a:solidFill>
            </a:endParaRPr>
          </a:p>
          <a:p>
            <a:r>
              <a:rPr lang="en-US" dirty="0">
                <a:solidFill>
                  <a:schemeClr val="tx2"/>
                </a:solidFill>
              </a:rPr>
              <a:t>Download "turf" or lists so volunteers know their targets</a:t>
            </a:r>
            <a:br>
              <a:rPr lang="en-US" dirty="0">
                <a:solidFill>
                  <a:schemeClr val="tx2"/>
                </a:solidFill>
              </a:rPr>
            </a:br>
            <a:endParaRPr lang="en-US" dirty="0">
              <a:solidFill>
                <a:schemeClr val="tx2"/>
              </a:solidFill>
            </a:endParaRPr>
          </a:p>
          <a:p>
            <a:r>
              <a:rPr lang="en-US" dirty="0">
                <a:solidFill>
                  <a:schemeClr val="tx2"/>
                </a:solidFill>
              </a:rPr>
              <a:t>Stores scripts, notes, history of your canvassing campaign</a:t>
            </a:r>
          </a:p>
        </p:txBody>
      </p:sp>
    </p:spTree>
    <p:extLst>
      <p:ext uri="{BB962C8B-B14F-4D97-AF65-F5344CB8AC3E}">
        <p14:creationId xmlns:p14="http://schemas.microsoft.com/office/powerpoint/2010/main" val="245098104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F9F83AB-683E-95C5-AA88-D722CD1E5903}"/>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Virtual Phone Banking</a:t>
            </a:r>
          </a:p>
        </p:txBody>
      </p:sp>
      <p:sp>
        <p:nvSpPr>
          <p:cNvPr id="3" name="Content Placeholder 2">
            <a:extLst>
              <a:ext uri="{FF2B5EF4-FFF2-40B4-BE49-F238E27FC236}">
                <a16:creationId xmlns:a16="http://schemas.microsoft.com/office/drawing/2014/main" id="{F2A6C4F8-9397-7E8A-96AD-B888B01F3E1F}"/>
              </a:ext>
            </a:extLst>
          </p:cNvPr>
          <p:cNvSpPr>
            <a:spLocks noGrp="1"/>
          </p:cNvSpPr>
          <p:nvPr>
            <p:ph idx="1"/>
          </p:nvPr>
        </p:nvSpPr>
        <p:spPr>
          <a:xfrm>
            <a:off x="6464410" y="841247"/>
            <a:ext cx="4484536" cy="5340097"/>
          </a:xfrm>
        </p:spPr>
        <p:txBody>
          <a:bodyPr vert="horz" lIns="91440" tIns="45720" rIns="91440" bIns="45720" rtlCol="0" anchor="ctr">
            <a:normAutofit/>
          </a:bodyPr>
          <a:lstStyle/>
          <a:p>
            <a:r>
              <a:rPr lang="en-US" dirty="0">
                <a:solidFill>
                  <a:schemeClr val="tx2"/>
                </a:solidFill>
              </a:rPr>
              <a:t>Create a campaign for phone banking</a:t>
            </a:r>
            <a:br>
              <a:rPr lang="en-US" dirty="0"/>
            </a:br>
            <a:endParaRPr lang="en-US" dirty="0">
              <a:solidFill>
                <a:schemeClr val="tx2"/>
              </a:solidFill>
            </a:endParaRPr>
          </a:p>
          <a:p>
            <a:r>
              <a:rPr lang="en-US" dirty="0">
                <a:solidFill>
                  <a:schemeClr val="tx2"/>
                </a:solidFill>
              </a:rPr>
              <a:t>Create a strong script</a:t>
            </a:r>
          </a:p>
          <a:p>
            <a:pPr lvl="1">
              <a:buFont typeface="Courier New" panose="020B0604020202020204" pitchFamily="34" charset="0"/>
              <a:buChar char="o"/>
            </a:pPr>
            <a:r>
              <a:rPr lang="en-US" sz="2800" dirty="0">
                <a:solidFill>
                  <a:schemeClr val="tx2"/>
                </a:solidFill>
              </a:rPr>
              <a:t>Linear or branched</a:t>
            </a:r>
            <a:br>
              <a:rPr lang="en-US" sz="2800" dirty="0"/>
            </a:br>
            <a:endParaRPr lang="en-US" sz="2800" dirty="0">
              <a:solidFill>
                <a:schemeClr val="tx2"/>
              </a:solidFill>
            </a:endParaRPr>
          </a:p>
          <a:p>
            <a:r>
              <a:rPr lang="en-US" dirty="0">
                <a:solidFill>
                  <a:schemeClr val="tx2"/>
                </a:solidFill>
                <a:ea typeface="+mn-lt"/>
                <a:cs typeface="+mn-lt"/>
              </a:rPr>
              <a:t>Have strategies for a variety of situations</a:t>
            </a:r>
            <a:br>
              <a:rPr lang="en-US" dirty="0">
                <a:ea typeface="+mn-lt"/>
                <a:cs typeface="+mn-lt"/>
              </a:rPr>
            </a:br>
            <a:endParaRPr lang="en-US" dirty="0">
              <a:solidFill>
                <a:schemeClr val="tx2"/>
              </a:solidFill>
              <a:ea typeface="+mn-lt"/>
              <a:cs typeface="+mn-lt"/>
            </a:endParaRPr>
          </a:p>
          <a:p>
            <a:r>
              <a:rPr lang="en-US" dirty="0">
                <a:solidFill>
                  <a:schemeClr val="tx2"/>
                </a:solidFill>
                <a:ea typeface="+mn-lt"/>
                <a:cs typeface="+mn-lt"/>
              </a:rPr>
              <a:t>Review the results</a:t>
            </a:r>
          </a:p>
        </p:txBody>
      </p:sp>
    </p:spTree>
    <p:extLst>
      <p:ext uri="{BB962C8B-B14F-4D97-AF65-F5344CB8AC3E}">
        <p14:creationId xmlns:p14="http://schemas.microsoft.com/office/powerpoint/2010/main" val="201066221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84CF400-86F4-8776-CA43-5D92F7FEE38E}"/>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245F6C25-073B-E442-D45A-28F6D03A81C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272E3FB-5209-E933-04C8-5F9D0A8412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09BD4B15-B4D4-98F0-89F2-DDCC02D164D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7613FC33-3FB3-49EB-3E73-FF48919387F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59FADB40-ABDC-6A1E-0BC5-0F16D976F7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2F3EFEA-79C2-69C4-6BCE-FE4D10B028F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3B749CA8-AF5A-0D9E-647B-C7607BA4B2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881C8928-A210-62B3-DC26-CB529E5EA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DE0C0585-7F0C-082F-56A2-53F5DE64802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34C7204-281A-A252-EB1C-4B8649AA31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8B3D2256-A0F3-D2E9-979F-DE5D298C50F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DE5F130F-364E-CF0A-09F8-8428AC7D08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D1B1786F-93A2-6C40-49D7-EA8FEB6DA9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D518C04-3B4D-8D8D-8CA5-CADF1C57A9A1}"/>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ea typeface="+mj-lt"/>
                <a:cs typeface="+mj-lt"/>
              </a:rPr>
              <a:t>Mobile Messaging</a:t>
            </a:r>
          </a:p>
          <a:p>
            <a:endParaRPr lang="en-US"/>
          </a:p>
        </p:txBody>
      </p:sp>
      <p:sp>
        <p:nvSpPr>
          <p:cNvPr id="3" name="Content Placeholder 2">
            <a:extLst>
              <a:ext uri="{FF2B5EF4-FFF2-40B4-BE49-F238E27FC236}">
                <a16:creationId xmlns:a16="http://schemas.microsoft.com/office/drawing/2014/main" id="{D4969DC3-E145-8FA7-9760-E5E9531EBAF2}"/>
              </a:ext>
            </a:extLst>
          </p:cNvPr>
          <p:cNvSpPr>
            <a:spLocks noGrp="1"/>
          </p:cNvSpPr>
          <p:nvPr>
            <p:ph idx="1"/>
          </p:nvPr>
        </p:nvSpPr>
        <p:spPr>
          <a:xfrm>
            <a:off x="6464410" y="841247"/>
            <a:ext cx="4484536" cy="5340097"/>
          </a:xfrm>
        </p:spPr>
        <p:txBody>
          <a:bodyPr vert="horz" lIns="91440" tIns="45720" rIns="91440" bIns="45720" rtlCol="0" anchor="ctr">
            <a:normAutofit/>
          </a:bodyPr>
          <a:lstStyle/>
          <a:p>
            <a:endParaRPr lang="en-US" sz="1800" dirty="0"/>
          </a:p>
          <a:p>
            <a:r>
              <a:rPr lang="en-US" dirty="0">
                <a:solidFill>
                  <a:srgbClr val="000000"/>
                </a:solidFill>
              </a:rPr>
              <a:t>P2P and Broadcast SMS</a:t>
            </a:r>
            <a:br>
              <a:rPr lang="en-US" dirty="0">
                <a:solidFill>
                  <a:srgbClr val="000000"/>
                </a:solidFill>
              </a:rPr>
            </a:br>
            <a:endParaRPr lang="en-US"/>
          </a:p>
          <a:p>
            <a:r>
              <a:rPr lang="en-US" dirty="0">
                <a:solidFill>
                  <a:srgbClr val="000000"/>
                </a:solidFill>
              </a:rPr>
              <a:t>Keep your messages short</a:t>
            </a:r>
            <a:br>
              <a:rPr lang="en-US" dirty="0">
                <a:solidFill>
                  <a:srgbClr val="000000"/>
                </a:solidFill>
              </a:rPr>
            </a:br>
            <a:endParaRPr lang="en-US"/>
          </a:p>
          <a:p>
            <a:r>
              <a:rPr lang="en-US" dirty="0">
                <a:solidFill>
                  <a:srgbClr val="000000"/>
                </a:solidFill>
              </a:rPr>
              <a:t>Message timing should be </a:t>
            </a:r>
            <a:r>
              <a:rPr lang="en-US" dirty="0">
                <a:solidFill>
                  <a:srgbClr val="000000"/>
                </a:solidFill>
                <a:ea typeface="+mn-lt"/>
                <a:cs typeface="+mn-lt"/>
              </a:rPr>
              <a:t>between 10am and 8pm</a:t>
            </a:r>
            <a:endParaRPr lang="en-US" dirty="0"/>
          </a:p>
          <a:p>
            <a:pPr lvl="1">
              <a:buFont typeface="Courier New,monospace" panose="020B0604020202020204" pitchFamily="34" charset="0"/>
              <a:buChar char="o"/>
            </a:pPr>
            <a:r>
              <a:rPr lang="en-US" dirty="0">
                <a:solidFill>
                  <a:srgbClr val="000000"/>
                </a:solidFill>
                <a:ea typeface="+mn-lt"/>
                <a:cs typeface="+mn-lt"/>
              </a:rPr>
              <a:t>Scheduling your messages</a:t>
            </a:r>
            <a:br>
              <a:rPr lang="en-US" dirty="0">
                <a:solidFill>
                  <a:srgbClr val="000000"/>
                </a:solidFill>
                <a:ea typeface="+mn-lt"/>
                <a:cs typeface="+mn-lt"/>
              </a:rPr>
            </a:br>
            <a:endParaRPr lang="en-US">
              <a:ea typeface="+mn-lt"/>
              <a:cs typeface="+mn-lt"/>
            </a:endParaRPr>
          </a:p>
          <a:p>
            <a:pPr>
              <a:buFont typeface="Courier New,monospace" panose="020B0604020202020204" pitchFamily="34" charset="0"/>
              <a:buChar char="o"/>
            </a:pPr>
            <a:r>
              <a:rPr lang="en-US" dirty="0">
                <a:solidFill>
                  <a:srgbClr val="000000"/>
                </a:solidFill>
                <a:ea typeface="+mn-lt"/>
                <a:cs typeface="+mn-lt"/>
              </a:rPr>
              <a:t>Track your results!</a:t>
            </a:r>
            <a:endParaRPr lang="en-US" dirty="0"/>
          </a:p>
          <a:p>
            <a:endParaRPr lang="en-US"/>
          </a:p>
        </p:txBody>
      </p:sp>
    </p:spTree>
    <p:extLst>
      <p:ext uri="{BB962C8B-B14F-4D97-AF65-F5344CB8AC3E}">
        <p14:creationId xmlns:p14="http://schemas.microsoft.com/office/powerpoint/2010/main" val="23529430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5"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6"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AAEE51BC-163A-5B93-519E-DB092059A0B3}"/>
              </a:ext>
            </a:extLst>
          </p:cNvPr>
          <p:cNvSpPr>
            <a:spLocks noGrp="1"/>
          </p:cNvSpPr>
          <p:nvPr>
            <p:ph type="title"/>
          </p:nvPr>
        </p:nvSpPr>
        <p:spPr>
          <a:xfrm>
            <a:off x="789708" y="666351"/>
            <a:ext cx="10558405" cy="3044335"/>
          </a:xfrm>
        </p:spPr>
        <p:txBody>
          <a:bodyPr vert="horz" lIns="91440" tIns="45720" rIns="91440" bIns="45720" rtlCol="0" anchor="b">
            <a:normAutofit/>
          </a:bodyPr>
          <a:lstStyle/>
          <a:p>
            <a:pPr algn="ctr"/>
            <a:r>
              <a:rPr lang="en-US" sz="4800" kern="1200">
                <a:solidFill>
                  <a:schemeClr val="bg1"/>
                </a:solidFill>
                <a:latin typeface="+mj-lt"/>
                <a:ea typeface="+mj-ea"/>
                <a:cs typeface="+mj-cs"/>
              </a:rPr>
              <a:t>Wrap-Up</a:t>
            </a:r>
          </a:p>
        </p:txBody>
      </p:sp>
      <p:sp>
        <p:nvSpPr>
          <p:cNvPr id="3" name="Content Placeholder 2">
            <a:extLst>
              <a:ext uri="{FF2B5EF4-FFF2-40B4-BE49-F238E27FC236}">
                <a16:creationId xmlns:a16="http://schemas.microsoft.com/office/drawing/2014/main" id="{3C91F849-AC82-3B4B-131A-ABB57AF57245}"/>
              </a:ext>
            </a:extLst>
          </p:cNvPr>
          <p:cNvSpPr>
            <a:spLocks noGrp="1"/>
          </p:cNvSpPr>
          <p:nvPr>
            <p:ph type="body" idx="1"/>
          </p:nvPr>
        </p:nvSpPr>
        <p:spPr>
          <a:xfrm>
            <a:off x="789708" y="3866064"/>
            <a:ext cx="10558405" cy="2234485"/>
          </a:xfrm>
        </p:spPr>
        <p:txBody>
          <a:bodyPr vert="horz" lIns="91440" tIns="45720" rIns="91440" bIns="45720" rtlCol="0" anchor="t">
            <a:normAutofit/>
          </a:bodyPr>
          <a:lstStyle/>
          <a:p>
            <a:pPr algn="ctr"/>
            <a:endParaRPr lang="en-US" sz="2400" kern="1200">
              <a:solidFill>
                <a:schemeClr val="bg1"/>
              </a:solidFill>
              <a:latin typeface="+mn-lt"/>
              <a:ea typeface="+mn-ea"/>
              <a:cs typeface="+mn-cs"/>
            </a:endParaRPr>
          </a:p>
        </p:txBody>
      </p:sp>
    </p:spTree>
    <p:extLst>
      <p:ext uri="{BB962C8B-B14F-4D97-AF65-F5344CB8AC3E}">
        <p14:creationId xmlns:p14="http://schemas.microsoft.com/office/powerpoint/2010/main" val="17598764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F89CDEB1-12B0-11CC-8968-F3287DC3C422}"/>
              </a:ext>
            </a:extLst>
          </p:cNvPr>
          <p:cNvSpPr>
            <a:spLocks noGrp="1"/>
          </p:cNvSpPr>
          <p:nvPr>
            <p:ph type="title"/>
          </p:nvPr>
        </p:nvSpPr>
        <p:spPr>
          <a:xfrm>
            <a:off x="1014984" y="891712"/>
            <a:ext cx="5309616" cy="5160789"/>
          </a:xfrm>
        </p:spPr>
        <p:txBody>
          <a:bodyPr anchor="ctr">
            <a:normAutofit/>
          </a:bodyPr>
          <a:lstStyle/>
          <a:p>
            <a:r>
              <a:rPr lang="en-US" sz="4800">
                <a:solidFill>
                  <a:schemeClr val="bg1"/>
                </a:solidFill>
              </a:rPr>
              <a:t>Resources</a:t>
            </a:r>
          </a:p>
        </p:txBody>
      </p:sp>
      <p:sp>
        <p:nvSpPr>
          <p:cNvPr id="3" name="Content Placeholder 2">
            <a:extLst>
              <a:ext uri="{FF2B5EF4-FFF2-40B4-BE49-F238E27FC236}">
                <a16:creationId xmlns:a16="http://schemas.microsoft.com/office/drawing/2014/main" id="{F80F0F23-EAE1-D851-E419-8AF1FB9EE21B}"/>
              </a:ext>
            </a:extLst>
          </p:cNvPr>
          <p:cNvSpPr>
            <a:spLocks noGrp="1"/>
          </p:cNvSpPr>
          <p:nvPr>
            <p:ph idx="1"/>
          </p:nvPr>
        </p:nvSpPr>
        <p:spPr>
          <a:xfrm>
            <a:off x="6412302" y="891713"/>
            <a:ext cx="4584882" cy="5160790"/>
          </a:xfrm>
        </p:spPr>
        <p:txBody>
          <a:bodyPr vert="horz" lIns="91440" tIns="45720" rIns="91440" bIns="45720" rtlCol="0" anchor="ctr">
            <a:normAutofit/>
          </a:bodyPr>
          <a:lstStyle/>
          <a:p>
            <a:r>
              <a:rPr lang="en-US" dirty="0">
                <a:solidFill>
                  <a:schemeClr val="bg1"/>
                </a:solidFill>
                <a:ea typeface="+mn-lt"/>
                <a:cs typeface="+mn-lt"/>
                <a:hlinkClick r:id="rId2">
                  <a:extLst>
                    <a:ext uri="{A12FA001-AC4F-418D-AE19-62706E023703}">
                      <ahyp:hlinkClr xmlns:ahyp="http://schemas.microsoft.com/office/drawing/2018/hyperlinkcolor" val="tx"/>
                    </a:ext>
                  </a:extLst>
                </a:hlinkClick>
              </a:rPr>
              <a:t>LWVNYS GOTV Toolkit</a:t>
            </a:r>
            <a:endParaRPr lang="en-US" dirty="0">
              <a:solidFill>
                <a:schemeClr val="bg1"/>
              </a:solidFill>
              <a:ea typeface="+mn-lt"/>
              <a:cs typeface="+mn-lt"/>
            </a:endParaRPr>
          </a:p>
          <a:p>
            <a:r>
              <a:rPr lang="en-US" dirty="0">
                <a:solidFill>
                  <a:schemeClr val="bg1"/>
                </a:solidFill>
                <a:ea typeface="+mn-lt"/>
                <a:cs typeface="+mn-lt"/>
                <a:hlinkClick r:id="rId3">
                  <a:extLst>
                    <a:ext uri="{A12FA001-AC4F-418D-AE19-62706E023703}">
                      <ahyp:hlinkClr xmlns:ahyp="http://schemas.microsoft.com/office/drawing/2018/hyperlinkcolor" val="tx"/>
                    </a:ext>
                  </a:extLst>
                </a:hlinkClick>
              </a:rPr>
              <a:t>VAN Training</a:t>
            </a:r>
            <a:endParaRPr lang="en-US" dirty="0">
              <a:solidFill>
                <a:schemeClr val="bg1"/>
              </a:solidFill>
              <a:ea typeface="+mn-lt"/>
              <a:cs typeface="+mn-lt"/>
            </a:endParaRPr>
          </a:p>
          <a:p>
            <a:pPr lvl="1">
              <a:buFont typeface="Courier New" panose="020B0604020202020204" pitchFamily="34" charset="0"/>
              <a:buChar char="o"/>
            </a:pPr>
            <a:r>
              <a:rPr lang="en-US" sz="2800" dirty="0">
                <a:solidFill>
                  <a:schemeClr val="bg1"/>
                </a:solidFill>
                <a:ea typeface="+mn-lt"/>
                <a:cs typeface="+mn-lt"/>
              </a:rPr>
              <a:t>Password: 9g9D%+K@</a:t>
            </a:r>
            <a:endParaRPr lang="en-US" sz="2800">
              <a:solidFill>
                <a:schemeClr val="bg1"/>
              </a:solidFill>
              <a:ea typeface="+mn-lt"/>
              <a:cs typeface="+mn-lt"/>
            </a:endParaRPr>
          </a:p>
          <a:p>
            <a:r>
              <a:rPr lang="en-US" dirty="0">
                <a:solidFill>
                  <a:schemeClr val="bg1"/>
                </a:solidFill>
                <a:ea typeface="+mn-lt"/>
                <a:cs typeface="+mn-lt"/>
              </a:rPr>
              <a:t>NGPVAN Links</a:t>
            </a:r>
            <a:endParaRPr lang="en-US">
              <a:solidFill>
                <a:schemeClr val="bg1"/>
              </a:solidFill>
              <a:ea typeface="+mn-lt"/>
              <a:cs typeface="+mn-lt"/>
            </a:endParaRPr>
          </a:p>
          <a:p>
            <a:pPr lvl="1">
              <a:buFont typeface="Courier New" panose="020B0604020202020204" pitchFamily="34" charset="0"/>
              <a:buChar char="o"/>
            </a:pPr>
            <a:r>
              <a:rPr lang="en-US" sz="2800" dirty="0">
                <a:solidFill>
                  <a:schemeClr val="bg1"/>
                </a:solidFill>
                <a:ea typeface="+mn-lt"/>
                <a:cs typeface="+mn-lt"/>
                <a:hlinkClick r:id="rId4">
                  <a:extLst>
                    <a:ext uri="{A12FA001-AC4F-418D-AE19-62706E023703}">
                      <ahyp:hlinkClr xmlns:ahyp="http://schemas.microsoft.com/office/drawing/2018/hyperlinkcolor" val="tx"/>
                    </a:ext>
                  </a:extLst>
                </a:hlinkClick>
              </a:rPr>
              <a:t>Success Guide: Get Out the Vote</a:t>
            </a:r>
            <a:endParaRPr lang="en-US" sz="2800" dirty="0">
              <a:solidFill>
                <a:schemeClr val="bg1"/>
              </a:solidFill>
              <a:ea typeface="+mn-lt"/>
              <a:cs typeface="+mn-lt"/>
            </a:endParaRPr>
          </a:p>
          <a:p>
            <a:pPr lvl="1">
              <a:buFont typeface="Courier New" panose="020B0604020202020204" pitchFamily="34" charset="0"/>
              <a:buChar char="o"/>
            </a:pPr>
            <a:r>
              <a:rPr lang="en-US" sz="2800" dirty="0">
                <a:solidFill>
                  <a:schemeClr val="bg1"/>
                </a:solidFill>
                <a:ea typeface="+mn-lt"/>
                <a:cs typeface="+mn-lt"/>
                <a:hlinkClick r:id="rId5">
                  <a:extLst>
                    <a:ext uri="{A12FA001-AC4F-418D-AE19-62706E023703}">
                      <ahyp:hlinkClr xmlns:ahyp="http://schemas.microsoft.com/office/drawing/2018/hyperlinkcolor" val="tx"/>
                    </a:ext>
                  </a:extLst>
                </a:hlinkClick>
              </a:rPr>
              <a:t>What is Phonebanking?</a:t>
            </a:r>
            <a:endParaRPr lang="en-US" sz="2800" dirty="0">
              <a:solidFill>
                <a:schemeClr val="bg1"/>
              </a:solidFill>
              <a:ea typeface="+mn-lt"/>
              <a:cs typeface="+mn-lt"/>
            </a:endParaRPr>
          </a:p>
          <a:p>
            <a:pPr lvl="1">
              <a:buFont typeface="Courier New" panose="020B0604020202020204" pitchFamily="34" charset="0"/>
              <a:buChar char="o"/>
            </a:pPr>
            <a:r>
              <a:rPr lang="en-US" sz="2800" dirty="0">
                <a:solidFill>
                  <a:schemeClr val="bg1"/>
                </a:solidFill>
                <a:ea typeface="+mn-lt"/>
                <a:cs typeface="+mn-lt"/>
                <a:hlinkClick r:id="rId6">
                  <a:extLst>
                    <a:ext uri="{A12FA001-AC4F-418D-AE19-62706E023703}">
                      <ahyp:hlinkClr xmlns:ahyp="http://schemas.microsoft.com/office/drawing/2018/hyperlinkcolor" val="tx"/>
                    </a:ext>
                  </a:extLst>
                </a:hlinkClick>
              </a:rPr>
              <a:t>MiniVAN Guide</a:t>
            </a:r>
            <a:endParaRPr lang="en-US" sz="2800" dirty="0">
              <a:solidFill>
                <a:schemeClr val="bg1"/>
              </a:solidFill>
              <a:ea typeface="+mn-lt"/>
              <a:cs typeface="+mn-lt"/>
            </a:endParaRPr>
          </a:p>
        </p:txBody>
      </p:sp>
    </p:spTree>
    <p:extLst>
      <p:ext uri="{BB962C8B-B14F-4D97-AF65-F5344CB8AC3E}">
        <p14:creationId xmlns:p14="http://schemas.microsoft.com/office/powerpoint/2010/main" val="67516149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5"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6"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76ECE464-C1CC-2C74-D1D3-B5342A0A36EB}"/>
              </a:ext>
            </a:extLst>
          </p:cNvPr>
          <p:cNvSpPr>
            <a:spLocks noGrp="1"/>
          </p:cNvSpPr>
          <p:nvPr>
            <p:ph type="title"/>
          </p:nvPr>
        </p:nvSpPr>
        <p:spPr>
          <a:xfrm>
            <a:off x="789708" y="666351"/>
            <a:ext cx="10558405" cy="3044335"/>
          </a:xfrm>
        </p:spPr>
        <p:txBody>
          <a:bodyPr vert="horz" lIns="91440" tIns="45720" rIns="91440" bIns="45720" rtlCol="0" anchor="b">
            <a:normAutofit/>
          </a:bodyPr>
          <a:lstStyle/>
          <a:p>
            <a:pPr algn="ctr"/>
            <a:r>
              <a:rPr lang="en-US" sz="4800" kern="1200">
                <a:solidFill>
                  <a:schemeClr val="bg1"/>
                </a:solidFill>
                <a:latin typeface="+mj-lt"/>
                <a:ea typeface="+mj-ea"/>
                <a:cs typeface="+mj-cs"/>
              </a:rPr>
              <a:t>Questions? </a:t>
            </a:r>
          </a:p>
        </p:txBody>
      </p:sp>
      <p:sp>
        <p:nvSpPr>
          <p:cNvPr id="3" name="Content Placeholder 2">
            <a:extLst>
              <a:ext uri="{FF2B5EF4-FFF2-40B4-BE49-F238E27FC236}">
                <a16:creationId xmlns:a16="http://schemas.microsoft.com/office/drawing/2014/main" id="{7187AA88-7746-5C21-A693-740D425365D2}"/>
              </a:ext>
            </a:extLst>
          </p:cNvPr>
          <p:cNvSpPr>
            <a:spLocks noGrp="1"/>
          </p:cNvSpPr>
          <p:nvPr>
            <p:ph type="body" idx="1"/>
          </p:nvPr>
        </p:nvSpPr>
        <p:spPr>
          <a:xfrm>
            <a:off x="789708" y="3866064"/>
            <a:ext cx="10558405" cy="2234485"/>
          </a:xfrm>
        </p:spPr>
        <p:txBody>
          <a:bodyPr vert="horz" lIns="91440" tIns="45720" rIns="91440" bIns="45720" rtlCol="0" anchor="t">
            <a:normAutofit/>
          </a:bodyPr>
          <a:lstStyle/>
          <a:p>
            <a:pPr algn="ctr"/>
            <a:endParaRPr lang="en-US" sz="2400" kern="1200">
              <a:solidFill>
                <a:schemeClr val="bg1"/>
              </a:solidFill>
              <a:latin typeface="+mn-lt"/>
              <a:ea typeface="+mn-ea"/>
              <a:cs typeface="+mn-cs"/>
            </a:endParaRPr>
          </a:p>
        </p:txBody>
      </p:sp>
    </p:spTree>
    <p:extLst>
      <p:ext uri="{BB962C8B-B14F-4D97-AF65-F5344CB8AC3E}">
        <p14:creationId xmlns:p14="http://schemas.microsoft.com/office/powerpoint/2010/main" val="147576494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F90C751-CF2A-A762-CF03-98EDC316F25F}"/>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Agenda </a:t>
            </a:r>
          </a:p>
        </p:txBody>
      </p:sp>
      <p:sp>
        <p:nvSpPr>
          <p:cNvPr id="3" name="Content Placeholder 2">
            <a:extLst>
              <a:ext uri="{FF2B5EF4-FFF2-40B4-BE49-F238E27FC236}">
                <a16:creationId xmlns:a16="http://schemas.microsoft.com/office/drawing/2014/main" id="{402EA4B1-DFCF-9DCB-8B17-F4CE52031ECD}"/>
              </a:ext>
            </a:extLst>
          </p:cNvPr>
          <p:cNvSpPr>
            <a:spLocks noGrp="1"/>
          </p:cNvSpPr>
          <p:nvPr>
            <p:ph idx="1"/>
          </p:nvPr>
        </p:nvSpPr>
        <p:spPr>
          <a:xfrm>
            <a:off x="6464410" y="841247"/>
            <a:ext cx="4484536" cy="5340097"/>
          </a:xfrm>
        </p:spPr>
        <p:txBody>
          <a:bodyPr vert="horz" lIns="91440" tIns="45720" rIns="91440" bIns="45720" rtlCol="0" anchor="ctr">
            <a:noAutofit/>
          </a:bodyPr>
          <a:lstStyle/>
          <a:p>
            <a:r>
              <a:rPr lang="en-US" dirty="0">
                <a:solidFill>
                  <a:schemeClr val="tx2"/>
                </a:solidFill>
              </a:rPr>
              <a:t>Introduction</a:t>
            </a:r>
            <a:br>
              <a:rPr lang="en-US" dirty="0">
                <a:solidFill>
                  <a:schemeClr val="tx2"/>
                </a:solidFill>
              </a:rPr>
            </a:br>
            <a:endParaRPr lang="en-US" dirty="0">
              <a:solidFill>
                <a:schemeClr val="tx2"/>
              </a:solidFill>
            </a:endParaRPr>
          </a:p>
          <a:p>
            <a:r>
              <a:rPr lang="en-US" dirty="0">
                <a:solidFill>
                  <a:schemeClr val="tx2"/>
                </a:solidFill>
              </a:rPr>
              <a:t>GOTV Campaigns</a:t>
            </a:r>
            <a:br>
              <a:rPr lang="en-US" dirty="0">
                <a:solidFill>
                  <a:schemeClr val="tx2"/>
                </a:solidFill>
              </a:rPr>
            </a:br>
            <a:endParaRPr lang="en-US" dirty="0">
              <a:solidFill>
                <a:schemeClr val="tx2"/>
              </a:solidFill>
            </a:endParaRPr>
          </a:p>
          <a:p>
            <a:r>
              <a:rPr lang="en-US" dirty="0">
                <a:solidFill>
                  <a:schemeClr val="tx2"/>
                </a:solidFill>
              </a:rPr>
              <a:t>NGPVAN</a:t>
            </a:r>
            <a:br>
              <a:rPr lang="en-US" dirty="0">
                <a:solidFill>
                  <a:schemeClr val="tx2"/>
                </a:solidFill>
              </a:rPr>
            </a:br>
            <a:endParaRPr lang="en-US" dirty="0">
              <a:solidFill>
                <a:schemeClr val="tx2"/>
              </a:solidFill>
            </a:endParaRPr>
          </a:p>
          <a:p>
            <a:r>
              <a:rPr lang="en-US" dirty="0">
                <a:solidFill>
                  <a:schemeClr val="tx2"/>
                </a:solidFill>
              </a:rPr>
              <a:t>Resources</a:t>
            </a:r>
            <a:br>
              <a:rPr lang="en-US" dirty="0">
                <a:solidFill>
                  <a:schemeClr val="tx2"/>
                </a:solidFill>
              </a:rPr>
            </a:br>
            <a:endParaRPr lang="en-US" dirty="0">
              <a:solidFill>
                <a:schemeClr val="tx2"/>
              </a:solidFill>
            </a:endParaRPr>
          </a:p>
          <a:p>
            <a:r>
              <a:rPr lang="en-US" dirty="0">
                <a:solidFill>
                  <a:schemeClr val="tx2"/>
                </a:solidFill>
              </a:rPr>
              <a:t>Wrap-Up</a:t>
            </a:r>
          </a:p>
        </p:txBody>
      </p:sp>
    </p:spTree>
    <p:extLst>
      <p:ext uri="{BB962C8B-B14F-4D97-AF65-F5344CB8AC3E}">
        <p14:creationId xmlns:p14="http://schemas.microsoft.com/office/powerpoint/2010/main" val="311506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5"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6"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67A2CB7-FA77-30DF-FC2F-9FB2177955D7}"/>
              </a:ext>
            </a:extLst>
          </p:cNvPr>
          <p:cNvSpPr>
            <a:spLocks noGrp="1"/>
          </p:cNvSpPr>
          <p:nvPr>
            <p:ph type="title"/>
          </p:nvPr>
        </p:nvSpPr>
        <p:spPr>
          <a:xfrm>
            <a:off x="789708" y="666351"/>
            <a:ext cx="10558405" cy="3044335"/>
          </a:xfrm>
        </p:spPr>
        <p:txBody>
          <a:bodyPr vert="horz" lIns="91440" tIns="45720" rIns="91440" bIns="45720" rtlCol="0" anchor="b">
            <a:normAutofit/>
          </a:bodyPr>
          <a:lstStyle/>
          <a:p>
            <a:pPr algn="ctr"/>
            <a:r>
              <a:rPr lang="en-US" sz="4800" kern="1200">
                <a:solidFill>
                  <a:schemeClr val="bg1"/>
                </a:solidFill>
                <a:latin typeface="+mj-lt"/>
                <a:ea typeface="+mj-ea"/>
                <a:cs typeface="+mj-cs"/>
              </a:rPr>
              <a:t>Introduction</a:t>
            </a:r>
          </a:p>
        </p:txBody>
      </p:sp>
      <p:sp>
        <p:nvSpPr>
          <p:cNvPr id="3" name="Content Placeholder 2">
            <a:extLst>
              <a:ext uri="{FF2B5EF4-FFF2-40B4-BE49-F238E27FC236}">
                <a16:creationId xmlns:a16="http://schemas.microsoft.com/office/drawing/2014/main" id="{E4829D72-DE09-3146-F52E-E3206840DFE7}"/>
              </a:ext>
            </a:extLst>
          </p:cNvPr>
          <p:cNvSpPr>
            <a:spLocks noGrp="1"/>
          </p:cNvSpPr>
          <p:nvPr>
            <p:ph type="body" idx="1"/>
          </p:nvPr>
        </p:nvSpPr>
        <p:spPr>
          <a:xfrm>
            <a:off x="789708" y="3866064"/>
            <a:ext cx="10558405" cy="2234485"/>
          </a:xfrm>
        </p:spPr>
        <p:txBody>
          <a:bodyPr vert="horz" lIns="91440" tIns="45720" rIns="91440" bIns="45720" rtlCol="0" anchor="t">
            <a:normAutofit/>
          </a:bodyPr>
          <a:lstStyle/>
          <a:p>
            <a:pPr algn="ctr"/>
            <a:endParaRPr lang="en-US" sz="2400" kern="1200">
              <a:solidFill>
                <a:schemeClr val="bg1"/>
              </a:solidFill>
              <a:latin typeface="+mn-lt"/>
              <a:ea typeface="+mn-ea"/>
              <a:cs typeface="+mn-cs"/>
            </a:endParaRPr>
          </a:p>
        </p:txBody>
      </p:sp>
    </p:spTree>
    <p:extLst>
      <p:ext uri="{BB962C8B-B14F-4D97-AF65-F5344CB8AC3E}">
        <p14:creationId xmlns:p14="http://schemas.microsoft.com/office/powerpoint/2010/main" val="324296795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ACCED6FB-D271-5177-1006-2509110393CD}"/>
              </a:ext>
            </a:extLst>
          </p:cNvPr>
          <p:cNvSpPr>
            <a:spLocks noGrp="1"/>
          </p:cNvSpPr>
          <p:nvPr>
            <p:ph type="title"/>
          </p:nvPr>
        </p:nvSpPr>
        <p:spPr>
          <a:xfrm>
            <a:off x="786385" y="841248"/>
            <a:ext cx="5129600" cy="5340097"/>
          </a:xfrm>
        </p:spPr>
        <p:txBody>
          <a:bodyPr anchor="ctr">
            <a:normAutofit/>
          </a:bodyPr>
          <a:lstStyle/>
          <a:p>
            <a:r>
              <a:rPr lang="en-US" sz="4800">
                <a:solidFill>
                  <a:schemeClr val="bg1"/>
                </a:solidFill>
              </a:rPr>
              <a:t>Before We Begin...</a:t>
            </a:r>
          </a:p>
        </p:txBody>
      </p:sp>
      <p:sp>
        <p:nvSpPr>
          <p:cNvPr id="3" name="Content Placeholder 2">
            <a:extLst>
              <a:ext uri="{FF2B5EF4-FFF2-40B4-BE49-F238E27FC236}">
                <a16:creationId xmlns:a16="http://schemas.microsoft.com/office/drawing/2014/main" id="{CB955953-9F0D-E7C1-2110-1F761FCA9E65}"/>
              </a:ext>
            </a:extLst>
          </p:cNvPr>
          <p:cNvSpPr>
            <a:spLocks noGrp="1"/>
          </p:cNvSpPr>
          <p:nvPr>
            <p:ph idx="1"/>
          </p:nvPr>
        </p:nvSpPr>
        <p:spPr>
          <a:xfrm>
            <a:off x="6464410" y="323087"/>
            <a:ext cx="4484536" cy="5858257"/>
          </a:xfrm>
        </p:spPr>
        <p:txBody>
          <a:bodyPr vert="horz" lIns="91440" tIns="45720" rIns="91440" bIns="45720" rtlCol="0" anchor="ctr">
            <a:normAutofit/>
          </a:bodyPr>
          <a:lstStyle/>
          <a:p>
            <a:r>
              <a:rPr lang="en-US" dirty="0">
                <a:solidFill>
                  <a:schemeClr val="tx2"/>
                </a:solidFill>
              </a:rPr>
              <a:t>How many of you have run GOTV campaigns?</a:t>
            </a:r>
            <a:br>
              <a:rPr lang="en-US" dirty="0">
                <a:solidFill>
                  <a:schemeClr val="tx2"/>
                </a:solidFill>
              </a:rPr>
            </a:br>
            <a:endParaRPr lang="en-US" dirty="0">
              <a:solidFill>
                <a:schemeClr val="tx2"/>
              </a:solidFill>
            </a:endParaRPr>
          </a:p>
          <a:p>
            <a:r>
              <a:rPr lang="en-US" dirty="0">
                <a:solidFill>
                  <a:schemeClr val="tx2"/>
                </a:solidFill>
              </a:rPr>
              <a:t>What do your GOTV campaigns look like? What services do you use if any?</a:t>
            </a:r>
            <a:br>
              <a:rPr lang="en-US" dirty="0">
                <a:solidFill>
                  <a:schemeClr val="tx2"/>
                </a:solidFill>
              </a:rPr>
            </a:br>
            <a:endParaRPr lang="en-US" dirty="0">
              <a:solidFill>
                <a:schemeClr val="tx2"/>
              </a:solidFill>
            </a:endParaRPr>
          </a:p>
          <a:p>
            <a:r>
              <a:rPr lang="en-US" dirty="0">
                <a:solidFill>
                  <a:schemeClr val="tx2"/>
                </a:solidFill>
              </a:rPr>
              <a:t>How did you determine what areas to cover?</a:t>
            </a:r>
            <a:br>
              <a:rPr lang="en-US" dirty="0">
                <a:solidFill>
                  <a:schemeClr val="tx2"/>
                </a:solidFill>
              </a:rPr>
            </a:br>
            <a:endParaRPr lang="en-US" dirty="0">
              <a:solidFill>
                <a:schemeClr val="tx2"/>
              </a:solidFill>
            </a:endParaRPr>
          </a:p>
          <a:p>
            <a:r>
              <a:rPr lang="en-US" dirty="0">
                <a:solidFill>
                  <a:schemeClr val="tx2"/>
                </a:solidFill>
              </a:rPr>
              <a:t>How many of you have used VAN?</a:t>
            </a:r>
          </a:p>
          <a:p>
            <a:endParaRPr lang="en-US" sz="1800">
              <a:solidFill>
                <a:schemeClr val="tx2"/>
              </a:solidFill>
            </a:endParaRPr>
          </a:p>
        </p:txBody>
      </p:sp>
    </p:spTree>
    <p:extLst>
      <p:ext uri="{BB962C8B-B14F-4D97-AF65-F5344CB8AC3E}">
        <p14:creationId xmlns:p14="http://schemas.microsoft.com/office/powerpoint/2010/main" val="11864851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5"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6"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4DF6D5C-6D70-E992-7530-22C844DA688D}"/>
              </a:ext>
            </a:extLst>
          </p:cNvPr>
          <p:cNvSpPr>
            <a:spLocks noGrp="1"/>
          </p:cNvSpPr>
          <p:nvPr>
            <p:ph type="title"/>
          </p:nvPr>
        </p:nvSpPr>
        <p:spPr>
          <a:xfrm>
            <a:off x="789708" y="666351"/>
            <a:ext cx="10558405" cy="3044335"/>
          </a:xfrm>
        </p:spPr>
        <p:txBody>
          <a:bodyPr vert="horz" lIns="91440" tIns="45720" rIns="91440" bIns="45720" rtlCol="0" anchor="b">
            <a:normAutofit/>
          </a:bodyPr>
          <a:lstStyle/>
          <a:p>
            <a:pPr algn="ctr"/>
            <a:r>
              <a:rPr lang="en-US" sz="4800" kern="1200" dirty="0">
                <a:solidFill>
                  <a:schemeClr val="bg1"/>
                </a:solidFill>
                <a:latin typeface="+mj-lt"/>
                <a:ea typeface="+mj-ea"/>
                <a:cs typeface="+mj-cs"/>
              </a:rPr>
              <a:t>GOTV Campgains </a:t>
            </a:r>
          </a:p>
        </p:txBody>
      </p:sp>
      <p:sp>
        <p:nvSpPr>
          <p:cNvPr id="3" name="Text Placeholder 2">
            <a:extLst>
              <a:ext uri="{FF2B5EF4-FFF2-40B4-BE49-F238E27FC236}">
                <a16:creationId xmlns:a16="http://schemas.microsoft.com/office/drawing/2014/main" id="{29C9361B-773C-9B09-D701-59118D8913F8}"/>
              </a:ext>
            </a:extLst>
          </p:cNvPr>
          <p:cNvSpPr>
            <a:spLocks noGrp="1"/>
          </p:cNvSpPr>
          <p:nvPr>
            <p:ph type="body" idx="1"/>
          </p:nvPr>
        </p:nvSpPr>
        <p:spPr>
          <a:xfrm>
            <a:off x="789708" y="3866064"/>
            <a:ext cx="10558405" cy="2234485"/>
          </a:xfrm>
        </p:spPr>
        <p:txBody>
          <a:bodyPr vert="horz" lIns="91440" tIns="45720" rIns="91440" bIns="45720" rtlCol="0" anchor="t">
            <a:normAutofit/>
          </a:bodyPr>
          <a:lstStyle/>
          <a:p>
            <a:pPr algn="ctr"/>
            <a:r>
              <a:rPr lang="en-US" dirty="0">
                <a:solidFill>
                  <a:schemeClr val="bg1"/>
                </a:solidFill>
              </a:rPr>
              <a:t>Tips for Successfully Getting Out the Vote</a:t>
            </a:r>
            <a:endParaRPr lang="en-US" dirty="0">
              <a:solidFill>
                <a:schemeClr val="bg1"/>
              </a:solidFill>
              <a:ea typeface="+mn-ea"/>
              <a:cs typeface="+mn-cs"/>
            </a:endParaRPr>
          </a:p>
        </p:txBody>
      </p:sp>
    </p:spTree>
    <p:extLst>
      <p:ext uri="{BB962C8B-B14F-4D97-AF65-F5344CB8AC3E}">
        <p14:creationId xmlns:p14="http://schemas.microsoft.com/office/powerpoint/2010/main" val="35473803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FEBC7BED-6AA7-4C43-BEE8-A3CB5F8C1E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BA19DEE5-2EE5-445A-B461-7D2879B052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EDFEF18-2876-7CBD-1DED-DEF0EB3022B6}"/>
              </a:ext>
            </a:extLst>
          </p:cNvPr>
          <p:cNvSpPr>
            <a:spLocks noGrp="1"/>
          </p:cNvSpPr>
          <p:nvPr>
            <p:ph type="title"/>
          </p:nvPr>
        </p:nvSpPr>
        <p:spPr>
          <a:xfrm>
            <a:off x="1014984" y="908263"/>
            <a:ext cx="10158984" cy="2274996"/>
          </a:xfrm>
        </p:spPr>
        <p:txBody>
          <a:bodyPr anchor="b">
            <a:normAutofit/>
          </a:bodyPr>
          <a:lstStyle/>
          <a:p>
            <a:r>
              <a:rPr lang="en-US" sz="4800" dirty="0">
                <a:solidFill>
                  <a:schemeClr val="bg1"/>
                </a:solidFill>
              </a:rPr>
              <a:t>Tips for Successful GOTV</a:t>
            </a:r>
          </a:p>
        </p:txBody>
      </p:sp>
      <p:sp>
        <p:nvSpPr>
          <p:cNvPr id="3" name="Content Placeholder 2">
            <a:extLst>
              <a:ext uri="{FF2B5EF4-FFF2-40B4-BE49-F238E27FC236}">
                <a16:creationId xmlns:a16="http://schemas.microsoft.com/office/drawing/2014/main" id="{5774F122-97B6-A235-2379-2B7E6F347773}"/>
              </a:ext>
            </a:extLst>
          </p:cNvPr>
          <p:cNvSpPr>
            <a:spLocks noGrp="1"/>
          </p:cNvSpPr>
          <p:nvPr>
            <p:ph idx="1"/>
          </p:nvPr>
        </p:nvSpPr>
        <p:spPr>
          <a:xfrm>
            <a:off x="1014984" y="3452971"/>
            <a:ext cx="10158984" cy="2596896"/>
          </a:xfrm>
        </p:spPr>
        <p:txBody>
          <a:bodyPr vert="horz" lIns="91440" tIns="45720" rIns="91440" bIns="45720" rtlCol="0" anchor="t">
            <a:normAutofit/>
          </a:bodyPr>
          <a:lstStyle/>
          <a:p>
            <a:r>
              <a:rPr lang="en-US" dirty="0">
                <a:solidFill>
                  <a:schemeClr val="bg1"/>
                </a:solidFill>
              </a:rPr>
              <a:t>Collaboration is key!</a:t>
            </a:r>
          </a:p>
          <a:p>
            <a:r>
              <a:rPr lang="en-US" dirty="0">
                <a:solidFill>
                  <a:schemeClr val="bg1"/>
                </a:solidFill>
              </a:rPr>
              <a:t>Remember the basics</a:t>
            </a:r>
          </a:p>
          <a:p>
            <a:r>
              <a:rPr lang="en-US" dirty="0">
                <a:solidFill>
                  <a:schemeClr val="bg1"/>
                </a:solidFill>
              </a:rPr>
              <a:t>Break it down into manageable pieces</a:t>
            </a:r>
          </a:p>
          <a:p>
            <a:r>
              <a:rPr lang="en-US" dirty="0">
                <a:solidFill>
                  <a:schemeClr val="bg1"/>
                </a:solidFill>
              </a:rPr>
              <a:t>Buddy up, especially when canvassing</a:t>
            </a:r>
          </a:p>
        </p:txBody>
      </p:sp>
    </p:spTree>
    <p:extLst>
      <p:ext uri="{BB962C8B-B14F-4D97-AF65-F5344CB8AC3E}">
        <p14:creationId xmlns:p14="http://schemas.microsoft.com/office/powerpoint/2010/main" val="99179503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5"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6"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0BC70933-714C-B1B4-868F-7F65E320BD7B}"/>
              </a:ext>
            </a:extLst>
          </p:cNvPr>
          <p:cNvSpPr>
            <a:spLocks noGrp="1"/>
          </p:cNvSpPr>
          <p:nvPr>
            <p:ph type="title"/>
          </p:nvPr>
        </p:nvSpPr>
        <p:spPr>
          <a:xfrm>
            <a:off x="789708" y="666351"/>
            <a:ext cx="10558405" cy="3044335"/>
          </a:xfrm>
        </p:spPr>
        <p:txBody>
          <a:bodyPr vert="horz" lIns="91440" tIns="45720" rIns="91440" bIns="45720" rtlCol="0" anchor="b">
            <a:normAutofit/>
          </a:bodyPr>
          <a:lstStyle/>
          <a:p>
            <a:pPr algn="ctr"/>
            <a:r>
              <a:rPr lang="en-US" sz="4800" kern="1200" dirty="0">
                <a:solidFill>
                  <a:schemeClr val="bg1"/>
                </a:solidFill>
                <a:latin typeface="+mj-lt"/>
                <a:ea typeface="+mj-ea"/>
                <a:cs typeface="+mj-cs"/>
              </a:rPr>
              <a:t>Voter </a:t>
            </a:r>
            <a:r>
              <a:rPr lang="en-US" sz="4800" dirty="0">
                <a:solidFill>
                  <a:schemeClr val="bg1"/>
                </a:solidFill>
              </a:rPr>
              <a:t>Activation Network</a:t>
            </a:r>
            <a:r>
              <a:rPr lang="en-US" sz="4800" kern="1200" dirty="0">
                <a:solidFill>
                  <a:schemeClr val="bg1"/>
                </a:solidFill>
                <a:latin typeface="+mj-lt"/>
                <a:ea typeface="+mj-ea"/>
                <a:cs typeface="+mj-cs"/>
              </a:rPr>
              <a:t> (VAN)</a:t>
            </a:r>
          </a:p>
        </p:txBody>
      </p:sp>
      <p:sp>
        <p:nvSpPr>
          <p:cNvPr id="3" name="Content Placeholder 2">
            <a:extLst>
              <a:ext uri="{FF2B5EF4-FFF2-40B4-BE49-F238E27FC236}">
                <a16:creationId xmlns:a16="http://schemas.microsoft.com/office/drawing/2014/main" id="{F4E5C297-D4A9-C611-A83B-079D36BCD449}"/>
              </a:ext>
            </a:extLst>
          </p:cNvPr>
          <p:cNvSpPr>
            <a:spLocks noGrp="1"/>
          </p:cNvSpPr>
          <p:nvPr>
            <p:ph type="body" idx="1"/>
          </p:nvPr>
        </p:nvSpPr>
        <p:spPr>
          <a:xfrm>
            <a:off x="789708" y="3866064"/>
            <a:ext cx="10558405" cy="2234485"/>
          </a:xfrm>
        </p:spPr>
        <p:txBody>
          <a:bodyPr vert="horz" lIns="91440" tIns="45720" rIns="91440" bIns="45720" rtlCol="0" anchor="t">
            <a:normAutofit/>
          </a:bodyPr>
          <a:lstStyle/>
          <a:p>
            <a:pPr algn="ctr"/>
            <a:endParaRPr lang="en-US" sz="2400" kern="1200">
              <a:solidFill>
                <a:schemeClr val="bg1"/>
              </a:solidFill>
              <a:latin typeface="+mn-lt"/>
              <a:ea typeface="+mn-ea"/>
              <a:cs typeface="+mn-cs"/>
            </a:endParaRPr>
          </a:p>
        </p:txBody>
      </p:sp>
    </p:spTree>
    <p:extLst>
      <p:ext uri="{BB962C8B-B14F-4D97-AF65-F5344CB8AC3E}">
        <p14:creationId xmlns:p14="http://schemas.microsoft.com/office/powerpoint/2010/main" val="31108642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25A25D8E-17AC-8D98-F2D3-E93AB08597F5}"/>
              </a:ext>
            </a:extLst>
          </p:cNvPr>
          <p:cNvSpPr>
            <a:spLocks noGrp="1"/>
          </p:cNvSpPr>
          <p:nvPr>
            <p:ph type="title"/>
          </p:nvPr>
        </p:nvSpPr>
        <p:spPr>
          <a:xfrm>
            <a:off x="786385" y="841248"/>
            <a:ext cx="5129600" cy="5340097"/>
          </a:xfrm>
        </p:spPr>
        <p:txBody>
          <a:bodyPr anchor="ctr">
            <a:normAutofit/>
          </a:bodyPr>
          <a:lstStyle/>
          <a:p>
            <a:r>
              <a:rPr lang="en-US" sz="4800" dirty="0">
                <a:solidFill>
                  <a:schemeClr val="bg1"/>
                </a:solidFill>
              </a:rPr>
              <a:t>What is VAN?</a:t>
            </a:r>
          </a:p>
        </p:txBody>
      </p:sp>
      <p:sp>
        <p:nvSpPr>
          <p:cNvPr id="3" name="Text Placeholder 2">
            <a:extLst>
              <a:ext uri="{FF2B5EF4-FFF2-40B4-BE49-F238E27FC236}">
                <a16:creationId xmlns:a16="http://schemas.microsoft.com/office/drawing/2014/main" id="{DD8BFEC7-8D60-EFD0-4403-1BD193AA8B61}"/>
              </a:ext>
            </a:extLst>
          </p:cNvPr>
          <p:cNvSpPr>
            <a:spLocks noGrp="1"/>
          </p:cNvSpPr>
          <p:nvPr>
            <p:ph idx="1"/>
          </p:nvPr>
        </p:nvSpPr>
        <p:spPr>
          <a:xfrm>
            <a:off x="6464410" y="841247"/>
            <a:ext cx="4484536" cy="5340097"/>
          </a:xfrm>
        </p:spPr>
        <p:txBody>
          <a:bodyPr vert="horz" lIns="91440" tIns="45720" rIns="91440" bIns="45720" rtlCol="0" anchor="ctr">
            <a:normAutofit/>
          </a:bodyPr>
          <a:lstStyle/>
          <a:p>
            <a:r>
              <a:rPr lang="en-US" dirty="0">
                <a:solidFill>
                  <a:schemeClr val="tx2"/>
                </a:solidFill>
              </a:rPr>
              <a:t>VAN is a tool to interpret the NYS Voter File</a:t>
            </a:r>
            <a:br>
              <a:rPr lang="en-US" dirty="0">
                <a:solidFill>
                  <a:schemeClr val="tx2"/>
                </a:solidFill>
              </a:rPr>
            </a:br>
            <a:endParaRPr lang="en-US" dirty="0">
              <a:solidFill>
                <a:schemeClr val="tx2"/>
              </a:solidFill>
            </a:endParaRPr>
          </a:p>
          <a:p>
            <a:r>
              <a:rPr lang="en-US" dirty="0">
                <a:solidFill>
                  <a:schemeClr val="tx2"/>
                </a:solidFill>
              </a:rPr>
              <a:t>LWVNYS gets a subscription through NYCET</a:t>
            </a:r>
            <a:br>
              <a:rPr lang="en-US" dirty="0">
                <a:solidFill>
                  <a:schemeClr val="tx2"/>
                </a:solidFill>
              </a:rPr>
            </a:br>
            <a:endParaRPr lang="en-US" dirty="0">
              <a:solidFill>
                <a:schemeClr val="tx2"/>
              </a:solidFill>
            </a:endParaRPr>
          </a:p>
          <a:p>
            <a:r>
              <a:rPr lang="en-US" dirty="0">
                <a:solidFill>
                  <a:schemeClr val="tx2"/>
                </a:solidFill>
              </a:rPr>
              <a:t>VAN complies with all 501(c)3 laws and is nonpartisan</a:t>
            </a:r>
          </a:p>
          <a:p>
            <a:endParaRPr lang="en-US" sz="1800">
              <a:solidFill>
                <a:schemeClr val="tx2"/>
              </a:solidFill>
            </a:endParaRPr>
          </a:p>
        </p:txBody>
      </p:sp>
    </p:spTree>
    <p:extLst>
      <p:ext uri="{BB962C8B-B14F-4D97-AF65-F5344CB8AC3E}">
        <p14:creationId xmlns:p14="http://schemas.microsoft.com/office/powerpoint/2010/main" val="34354983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06DFC8-3046-07BE-FBE3-C2F494865307}"/>
              </a:ext>
            </a:extLst>
          </p:cNvPr>
          <p:cNvSpPr>
            <a:spLocks noGrp="1"/>
          </p:cNvSpPr>
          <p:nvPr>
            <p:ph type="title"/>
          </p:nvPr>
        </p:nvSpPr>
        <p:spPr/>
        <p:txBody>
          <a:bodyPr/>
          <a:lstStyle/>
          <a:p>
            <a:r>
              <a:rPr lang="en-US" dirty="0"/>
              <a:t>VAN Abilities</a:t>
            </a:r>
          </a:p>
        </p:txBody>
      </p:sp>
      <p:graphicFrame>
        <p:nvGraphicFramePr>
          <p:cNvPr id="5" name="Content Placeholder 2">
            <a:extLst>
              <a:ext uri="{FF2B5EF4-FFF2-40B4-BE49-F238E27FC236}">
                <a16:creationId xmlns:a16="http://schemas.microsoft.com/office/drawing/2014/main" id="{3488BB65-7579-6AB8-6DAC-F539C80CAF86}"/>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98355175"/>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ptos" panose="020B00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0</Words>
  <Application>Microsoft Office PowerPoint</Application>
  <PresentationFormat>Widescreen</PresentationFormat>
  <Paragraphs>0</Paragraphs>
  <Slides>17</Slides>
  <Notes>4</Notes>
  <HiddenSlides>0</HiddenSlides>
  <MMClips>0</MMClips>
  <ScaleCrop>false</ScaleCrop>
  <HeadingPairs>
    <vt:vector size="4" baseType="variant">
      <vt:variant>
        <vt:lpstr>Theme</vt:lpstr>
      </vt:variant>
      <vt:variant>
        <vt:i4>1</vt:i4>
      </vt:variant>
      <vt:variant>
        <vt:lpstr>Slide Titles</vt:lpstr>
      </vt:variant>
      <vt:variant>
        <vt:i4>17</vt:i4>
      </vt:variant>
    </vt:vector>
  </HeadingPairs>
  <TitlesOfParts>
    <vt:vector size="18" baseType="lpstr">
      <vt:lpstr>office theme</vt:lpstr>
      <vt:lpstr>Power Up the Vote: A New Look at Get Out the Vote Strategies</vt:lpstr>
      <vt:lpstr>Agenda </vt:lpstr>
      <vt:lpstr>Introduction</vt:lpstr>
      <vt:lpstr>Before We Begin...</vt:lpstr>
      <vt:lpstr>GOTV Campgains </vt:lpstr>
      <vt:lpstr>Tips for Successful GOTV</vt:lpstr>
      <vt:lpstr>Voter Activation Network (VAN)</vt:lpstr>
      <vt:lpstr>What is VAN?</vt:lpstr>
      <vt:lpstr>VAN Abilities</vt:lpstr>
      <vt:lpstr>Early Voting Data</vt:lpstr>
      <vt:lpstr>Identifying Your Audience</vt:lpstr>
      <vt:lpstr>MiniVAN</vt:lpstr>
      <vt:lpstr>Virtual Phone Banking</vt:lpstr>
      <vt:lpstr>Mobile Messaging </vt:lpstr>
      <vt:lpstr>Wrap-Up</vt:lpstr>
      <vt:lpstr>Resources</vt:lpstr>
      <vt:lpstr>Questions? 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404</cp:revision>
  <dcterms:created xsi:type="dcterms:W3CDTF">2025-06-14T19:26:26Z</dcterms:created>
  <dcterms:modified xsi:type="dcterms:W3CDTF">2025-06-21T14:02:46Z</dcterms:modified>
</cp:coreProperties>
</file>