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Playwrite US Trad" charset="1" panose="00000000000000000000"/>
      <p:regular r:id="rId28"/>
    </p:embeddedFont>
    <p:embeddedFont>
      <p:font typeface="Bernoru Condensed" charset="1" panose="00000A06000000000000"/>
      <p:regular r:id="rId29"/>
    </p:embeddedFont>
    <p:embeddedFont>
      <p:font typeface="Be Vietnam" charset="1" panose="00000500000000000000"/>
      <p:regular r:id="rId30"/>
    </p:embeddedFont>
    <p:embeddedFont>
      <p:font typeface="Arima Madurai Bold Italics" charset="1" panose="00000800000000000000"/>
      <p:regular r:id="rId32"/>
    </p:embeddedFont>
    <p:embeddedFont>
      <p:font typeface="Be Vietnam Ultra-Bold" charset="1" panose="0000090000000000000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notesMasters/notesMaster1.xml" Type="http://schemas.openxmlformats.org/officeDocument/2006/relationships/notesMaster"/><Relationship Id="rId26" Target="theme/theme2.xml" Type="http://schemas.openxmlformats.org/officeDocument/2006/relationships/theme"/><Relationship Id="rId27" Target="notesSlides/notesSlide1.xml" Type="http://schemas.openxmlformats.org/officeDocument/2006/relationships/note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Slides/notesSlide2.xml" Type="http://schemas.openxmlformats.org/officeDocument/2006/relationships/notesSlide"/><Relationship Id="rId32" Target="fonts/font32.fntdata" Type="http://schemas.openxmlformats.org/officeDocument/2006/relationships/font"/><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notesSlides/notesSlide6.xml" Type="http://schemas.openxmlformats.org/officeDocument/2006/relationships/notesSlide"/><Relationship Id="rId37" Target="notesSlides/notesSlide7.xml" Type="http://schemas.openxmlformats.org/officeDocument/2006/relationships/notesSlide"/><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notesSlides/notesSlide14.xml" Type="http://schemas.openxmlformats.org/officeDocument/2006/relationships/notesSlide"/><Relationship Id="rId45" Target="notesSlides/notesSlide15.xml" Type="http://schemas.openxmlformats.org/officeDocument/2006/relationships/notesSlide"/><Relationship Id="rId46" Target="fonts/font46.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Overview: This session explores practical ways to advance democracy in New York through focused advocacy, using the Democracy During Detention Act (DDDA) as our example. The issue: thousands of eligible voters in NY jails can’t access the ballot—not because they’ve lost their rights, but because there's no infrastructure to support them. The DDDA proposes a fix.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Effective Outreach Includes:</a:t>
            </a:r>
          </a:p>
          <a:p>
            <a:r>
              <a:rPr lang="en-US"/>
              <a:t/>
            </a:r>
          </a:p>
          <a:p>
            <a:r>
              <a:rPr lang="en-US"/>
              <a:t>Identifying yourself as a constituent.</a:t>
            </a:r>
          </a:p>
          <a:p>
            <a:r>
              <a:rPr lang="en-US"/>
              <a:t/>
            </a:r>
          </a:p>
          <a:p>
            <a:r>
              <a:rPr lang="en-US"/>
              <a:t>Clearly stating your ask (e.g., "Please co-sponsor S440/A2121").</a:t>
            </a:r>
          </a:p>
          <a:p>
            <a:r>
              <a:rPr lang="en-US"/>
              <a:t/>
            </a:r>
          </a:p>
          <a:p>
            <a:r>
              <a:rPr lang="en-US"/>
              <a:t>Sharing personal or community reasons for supporting the bill.</a:t>
            </a:r>
          </a:p>
          <a:p>
            <a:r>
              <a:rPr lang="en-US"/>
              <a:t/>
            </a:r>
          </a:p>
          <a:p>
            <a:r>
              <a:rPr lang="en-US"/>
              <a:t>Calls, emails, and in-district meetings are all useful. Repeat contact increases impact.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It Matters:</a:t>
            </a:r>
          </a:p>
          <a:p>
            <a:r>
              <a:rPr lang="en-US"/>
              <a:t/>
            </a:r>
          </a:p>
          <a:p>
            <a:r>
              <a:rPr lang="en-US"/>
              <a:t>Allows deeper exploration than LTEs.</a:t>
            </a:r>
          </a:p>
          <a:p>
            <a:r>
              <a:rPr lang="en-US"/>
              <a:t/>
            </a:r>
          </a:p>
          <a:p>
            <a:r>
              <a:rPr lang="en-US"/>
              <a:t>Shapes how the public and media understand jail-based voting.</a:t>
            </a:r>
          </a:p>
          <a:p>
            <a:r>
              <a:rPr lang="en-US"/>
              <a:t/>
            </a:r>
          </a:p>
          <a:p>
            <a:r>
              <a:rPr lang="en-US"/>
              <a:t>Builds the case for DDDA as nonpartisan civic infrastructure.</a:t>
            </a:r>
          </a:p>
          <a:p>
            <a:r>
              <a:rPr lang="en-US"/>
              <a:t/>
            </a:r>
          </a:p>
          <a:p>
            <a:r>
              <a:rPr lang="en-US"/>
              <a:t>Best Practices:</a:t>
            </a:r>
          </a:p>
          <a:p>
            <a:r>
              <a:rPr lang="en-US"/>
              <a:t/>
            </a:r>
          </a:p>
          <a:p>
            <a:r>
              <a:rPr lang="en-US"/>
              <a:t>Start with a personal or local story.</a:t>
            </a:r>
          </a:p>
          <a:p>
            <a:r>
              <a:rPr lang="en-US"/>
              <a:t/>
            </a:r>
          </a:p>
          <a:p>
            <a:r>
              <a:rPr lang="en-US"/>
              <a:t>Include key facts: 12,000 eligible voters, only 16 counties with plans.</a:t>
            </a:r>
          </a:p>
          <a:p>
            <a:r>
              <a:rPr lang="en-US"/>
              <a:t/>
            </a:r>
          </a:p>
          <a:p>
            <a:r>
              <a:rPr lang="en-US"/>
              <a:t>End with a call to action (co-sponsorship, media, community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Do It Well:</a:t>
            </a:r>
          </a:p>
          <a:p>
            <a:r>
              <a:rPr lang="en-US"/>
              <a:t/>
            </a:r>
          </a:p>
          <a:p>
            <a:r>
              <a:rPr lang="en-US"/>
              <a:t>Keep remarks to 2–3 minutes.</a:t>
            </a:r>
          </a:p>
          <a:p>
            <a:r>
              <a:rPr lang="en-US"/>
              <a:t/>
            </a:r>
          </a:p>
          <a:p>
            <a:r>
              <a:rPr lang="en-US"/>
              <a:t>Focus on values, facts, and solutions.</a:t>
            </a:r>
          </a:p>
          <a:p>
            <a:r>
              <a:rPr lang="en-US"/>
              <a:t/>
            </a:r>
          </a:p>
          <a:p>
            <a:r>
              <a:rPr lang="en-US"/>
              <a:t>Emphasize why DDDA matters in your county.</a:t>
            </a:r>
          </a:p>
          <a:p>
            <a:r>
              <a:rPr lang="en-US"/>
              <a:t/>
            </a:r>
          </a:p>
          <a:p>
            <a:r>
              <a:rPr lang="en-US"/>
              <a:t>Coordinate testimony with allies for broader impact. Directly impacted speakers are especially powerful.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Locally:</a:t>
            </a:r>
          </a:p>
          <a:p>
            <a:r>
              <a:rPr lang="en-US"/>
              <a:t/>
            </a:r>
          </a:p>
          <a:p>
            <a:r>
              <a:rPr lang="en-US"/>
              <a:t>Identify who influences local lawmakers.</a:t>
            </a:r>
          </a:p>
          <a:p>
            <a:r>
              <a:rPr lang="en-US"/>
              <a:t/>
            </a:r>
          </a:p>
          <a:p>
            <a:r>
              <a:rPr lang="en-US"/>
              <a:t>Build relationships with civic groups, unions, faith communities.</a:t>
            </a:r>
          </a:p>
          <a:p>
            <a:r>
              <a:rPr lang="en-US"/>
              <a:t/>
            </a:r>
          </a:p>
          <a:p>
            <a:r>
              <a:rPr lang="en-US"/>
              <a:t>Leverage League chapters and advocacy partners.</a:t>
            </a:r>
          </a:p>
          <a:p>
            <a:r>
              <a:rPr lang="en-US"/>
              <a:t/>
            </a:r>
          </a:p>
          <a:p>
            <a:r>
              <a:rPr lang="en-US"/>
              <a:t>Why It Works: Lawmakers are more responsive to pressure that reflects multiple sectors in their home district.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Tips for Success:</a:t>
            </a:r>
          </a:p>
          <a:p>
            <a:r>
              <a:rPr lang="en-US"/>
              <a:t/>
            </a:r>
          </a:p>
          <a:p>
            <a:r>
              <a:rPr lang="en-US"/>
              <a:t>Pick meaningful locations (jails, BOEs, public squares).</a:t>
            </a:r>
          </a:p>
          <a:p>
            <a:r>
              <a:rPr lang="en-US"/>
              <a:t/>
            </a:r>
          </a:p>
          <a:p>
            <a:r>
              <a:rPr lang="en-US"/>
              <a:t>Craft visible, clear messaging.</a:t>
            </a:r>
          </a:p>
          <a:p>
            <a:r>
              <a:rPr lang="en-US"/>
              <a:t/>
            </a:r>
          </a:p>
          <a:p>
            <a:r>
              <a:rPr lang="en-US"/>
              <a:t>Center directly impacted voices.</a:t>
            </a:r>
          </a:p>
          <a:p>
            <a:r>
              <a:rPr lang="en-US"/>
              <a:t/>
            </a:r>
          </a:p>
          <a:p>
            <a:r>
              <a:rPr lang="en-US"/>
              <a:t>Public action builds awareness and motivates your base.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a:t>
            </a:r>
          </a:p>
          <a:p>
            <a:r>
              <a:rPr lang="en-US"/>
              <a:t/>
            </a:r>
          </a:p>
          <a:p>
            <a:r>
              <a:rPr lang="en-US"/>
              <a:t>Focus on access, fairness, and infrastructure.</a:t>
            </a:r>
          </a:p>
          <a:p>
            <a:r>
              <a:rPr lang="en-US"/>
              <a:t/>
            </a:r>
          </a:p>
          <a:p>
            <a:r>
              <a:rPr lang="en-US"/>
              <a:t>Use people-first language.</a:t>
            </a:r>
          </a:p>
          <a:p>
            <a:r>
              <a:rPr lang="en-US"/>
              <a:t/>
            </a:r>
          </a:p>
          <a:p>
            <a:r>
              <a:rPr lang="en-US"/>
              <a:t>Center democracy, not incarceration.</a:t>
            </a:r>
          </a:p>
          <a:p>
            <a:r>
              <a:rPr lang="en-US"/>
              <a:t/>
            </a:r>
          </a:p>
          <a:p>
            <a:r>
              <a:rPr lang="en-US"/>
              <a:t>Don’t:</a:t>
            </a:r>
          </a:p>
          <a:p>
            <a:r>
              <a:rPr lang="en-US"/>
              <a:t/>
            </a:r>
          </a:p>
          <a:p>
            <a:r>
              <a:rPr lang="en-US"/>
              <a:t>Rely on punitive or carceral terms.</a:t>
            </a:r>
          </a:p>
          <a:p>
            <a:r>
              <a:rPr lang="en-US"/>
              <a:t/>
            </a:r>
          </a:p>
          <a:p>
            <a:r>
              <a:rPr lang="en-US"/>
              <a:t>Frame voting as a privilege.</a:t>
            </a:r>
          </a:p>
          <a:p>
            <a:r>
              <a:rPr lang="en-US"/>
              <a:t/>
            </a:r>
          </a:p>
          <a:p>
            <a:r>
              <a:rPr lang="en-US"/>
              <a:t>Make the issue partisan.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Goals for Today:</a:t>
            </a:r>
          </a:p>
          <a:p>
            <a:r>
              <a:rPr lang="en-US"/>
              <a:t/>
            </a:r>
          </a:p>
          <a:p>
            <a:r>
              <a:rPr lang="en-US"/>
              <a:t>Understand what the DDDA is and why it matters.</a:t>
            </a:r>
          </a:p>
          <a:p>
            <a:r>
              <a:rPr lang="en-US"/>
              <a:t/>
            </a:r>
          </a:p>
          <a:p>
            <a:r>
              <a:rPr lang="en-US"/>
              <a:t>Learn how advocacy tools—like LTEs and legislative outreach—drive impact.</a:t>
            </a:r>
          </a:p>
          <a:p>
            <a:r>
              <a:rPr lang="en-US"/>
              <a:t/>
            </a:r>
          </a:p>
          <a:p>
            <a:r>
              <a:rPr lang="en-US"/>
              <a:t>Identify opportunities to shift messaging and build local coalitions.</a:t>
            </a:r>
          </a:p>
          <a:p>
            <a:r>
              <a:rPr lang="en-US"/>
              <a:t/>
            </a:r>
          </a:p>
          <a:p>
            <a:r>
              <a:rPr lang="en-US"/>
              <a:t>Leave with actionable tools and next steps.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Voting Access Gap in NY Jails:</a:t>
            </a:r>
          </a:p>
          <a:p>
            <a:r>
              <a:rPr lang="en-US"/>
              <a:t/>
            </a:r>
          </a:p>
          <a:p>
            <a:r>
              <a:rPr lang="en-US"/>
              <a:t>12,000+ people in NY jails retain the right to vote.</a:t>
            </a:r>
          </a:p>
          <a:p>
            <a:r>
              <a:rPr lang="en-US"/>
              <a:t/>
            </a:r>
          </a:p>
          <a:p>
            <a:r>
              <a:rPr lang="en-US"/>
              <a:t>46 of 62 counties have no jail voting program.</a:t>
            </a:r>
          </a:p>
          <a:p>
            <a:r>
              <a:rPr lang="en-US"/>
              <a:t/>
            </a:r>
          </a:p>
          <a:p>
            <a:r>
              <a:rPr lang="en-US"/>
              <a:t>In 2020, fewer than 1% of eligible jailed voters cast ballots.</a:t>
            </a:r>
          </a:p>
          <a:p>
            <a:r>
              <a:rPr lang="en-US"/>
              <a:t/>
            </a:r>
          </a:p>
          <a:p>
            <a:r>
              <a:rPr lang="en-US"/>
              <a:t>Access is often left to volunteers or jail discretion—not BOEs. This results in patchwork policies and confusion across the state. Counties like Broome, Rensselaer, and Rockland offer no access at 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DDDA Does:</a:t>
            </a:r>
          </a:p>
          <a:p>
            <a:r>
              <a:rPr lang="en-US"/>
              <a:t/>
            </a:r>
          </a:p>
          <a:p>
            <a:r>
              <a:rPr lang="en-US"/>
              <a:t>Establishes a statewide jail voting access program.</a:t>
            </a:r>
          </a:p>
          <a:p>
            <a:r>
              <a:rPr lang="en-US"/>
              <a:t/>
            </a:r>
          </a:p>
          <a:p>
            <a:r>
              <a:rPr lang="en-US"/>
              <a:t>Makes Boards of Elections—not jails—responsible for implementation.</a:t>
            </a:r>
          </a:p>
          <a:p>
            <a:r>
              <a:rPr lang="en-US"/>
              <a:t/>
            </a:r>
          </a:p>
          <a:p>
            <a:r>
              <a:rPr lang="en-US"/>
              <a:t>Requires each facility to offer at least one secure method (mail or in-person).</a:t>
            </a:r>
          </a:p>
          <a:p>
            <a:r>
              <a:rPr lang="en-US"/>
              <a:t/>
            </a:r>
          </a:p>
          <a:p>
            <a:r>
              <a:rPr lang="en-US"/>
              <a:t>Promotes uniformity and accountability across counties.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Populations Served:</a:t>
            </a:r>
          </a:p>
          <a:p>
            <a:r>
              <a:rPr lang="en-US"/>
              <a:t/>
            </a:r>
          </a:p>
          <a:p>
            <a:r>
              <a:rPr lang="en-US"/>
              <a:t>Citizens detained pretrial or on low-level convictions.</a:t>
            </a:r>
          </a:p>
          <a:p>
            <a:r>
              <a:rPr lang="en-US"/>
              <a:t/>
            </a:r>
          </a:p>
          <a:p>
            <a:r>
              <a:rPr lang="en-US"/>
              <a:t>Primarily low-income and people of color.</a:t>
            </a:r>
          </a:p>
          <a:p>
            <a:r>
              <a:rPr lang="en-US"/>
              <a:t/>
            </a:r>
          </a:p>
          <a:p>
            <a:r>
              <a:rPr lang="en-US"/>
              <a:t>Why It’s Important: Voting is civic power. The DDDA treats voting infrastructure like any other democratic tool—essential and worth protecting. This bill ensures those most marginalized can still participate in elections.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Legislative Progress:</a:t>
            </a:r>
          </a:p>
          <a:p>
            <a:r>
              <a:rPr lang="en-US"/>
              <a:t/>
            </a:r>
          </a:p>
          <a:p>
            <a:r>
              <a:rPr lang="en-US"/>
              <a:t>Senate (S440): Sponsored by Sen. Zellnor Myrie; 27 co-sponsors; did not reach committee agenda.</a:t>
            </a:r>
          </a:p>
          <a:p>
            <a:r>
              <a:rPr lang="en-US"/>
              <a:t/>
            </a:r>
          </a:p>
          <a:p>
            <a:r>
              <a:rPr lang="en-US"/>
              <a:t>Assembly (A2121): Sponsored by AM Walker; over 20 co-sponsors; also stalled in committee.</a:t>
            </a:r>
          </a:p>
          <a:p>
            <a:r>
              <a:rPr lang="en-US"/>
              <a:t/>
            </a:r>
          </a:p>
          <a:p>
            <a:r>
              <a:rPr lang="en-US"/>
              <a:t>Building momentum requires local support and direct engagement with Elections Committee members and legislative leadership.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Strategic Targets:</a:t>
            </a:r>
          </a:p>
          <a:p>
            <a:r>
              <a:rPr lang="en-US"/>
              <a:t/>
            </a:r>
          </a:p>
          <a:p>
            <a:r>
              <a:rPr lang="en-US"/>
              <a:t>Members of Senate and Assembly Elections Committees.</a:t>
            </a:r>
          </a:p>
          <a:p>
            <a:r>
              <a:rPr lang="en-US"/>
              <a:t/>
            </a:r>
          </a:p>
          <a:p>
            <a:r>
              <a:rPr lang="en-US"/>
              <a:t>Senate Majority Leader and Assembly leadership.</a:t>
            </a:r>
          </a:p>
          <a:p>
            <a:r>
              <a:rPr lang="en-US"/>
              <a:t/>
            </a:r>
          </a:p>
          <a:p>
            <a:r>
              <a:rPr lang="en-US"/>
              <a:t>High jail population counties: Westchester, Erie, Orange, Monroe, Suffolk.</a:t>
            </a:r>
          </a:p>
          <a:p>
            <a:r>
              <a:rPr lang="en-US"/>
              <a:t/>
            </a:r>
          </a:p>
          <a:p>
            <a:r>
              <a:rPr lang="en-US"/>
              <a:t>Why Constituents Matter: Lawmakers prioritize feedback from those who vote in their districts. Local League chapters and directly impacted individuals can lead that push.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Tactics for Impact:</a:t>
            </a:r>
          </a:p>
          <a:p>
            <a:r>
              <a:rPr lang="en-US"/>
              <a:t/>
            </a:r>
          </a:p>
          <a:p>
            <a:r>
              <a:rPr lang="en-US"/>
              <a:t>Letters to the Editor (LTEs)</a:t>
            </a:r>
          </a:p>
          <a:p>
            <a:r>
              <a:rPr lang="en-US"/>
              <a:t/>
            </a:r>
          </a:p>
          <a:p>
            <a:r>
              <a:rPr lang="en-US"/>
              <a:t>Contacting legislators (calls, emails, visits)</a:t>
            </a:r>
          </a:p>
          <a:p>
            <a:r>
              <a:rPr lang="en-US"/>
              <a:t/>
            </a:r>
          </a:p>
          <a:p>
            <a:r>
              <a:rPr lang="en-US"/>
              <a:t>Op-eds &amp; media outreach</a:t>
            </a:r>
          </a:p>
          <a:p>
            <a:r>
              <a:rPr lang="en-US"/>
              <a:t/>
            </a:r>
          </a:p>
          <a:p>
            <a:r>
              <a:rPr lang="en-US"/>
              <a:t>Testimony at hearings &amp; rallies</a:t>
            </a:r>
          </a:p>
          <a:p>
            <a:r>
              <a:rPr lang="en-US"/>
              <a:t/>
            </a:r>
          </a:p>
          <a:p>
            <a:r>
              <a:rPr lang="en-US"/>
              <a:t>Coalition building &amp; power mapping</a:t>
            </a:r>
          </a:p>
          <a:p>
            <a:r>
              <a:rPr lang="en-US"/>
              <a:t/>
            </a:r>
          </a:p>
          <a:p>
            <a:r>
              <a:rPr lang="en-US"/>
              <a:t>Each tool helps expand awareness, pressure decision-makers, and grow statewide visibility.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LTEs Work:</a:t>
            </a:r>
          </a:p>
          <a:p>
            <a:r>
              <a:rPr lang="en-US"/>
              <a:t/>
            </a:r>
          </a:p>
          <a:p>
            <a:r>
              <a:rPr lang="en-US"/>
              <a:t>They’re short, local, and impactful.</a:t>
            </a:r>
          </a:p>
          <a:p>
            <a:r>
              <a:rPr lang="en-US"/>
              <a:t/>
            </a:r>
          </a:p>
          <a:p>
            <a:r>
              <a:rPr lang="en-US"/>
              <a:t>Lawmakers read local papers—and so do their staff.</a:t>
            </a:r>
          </a:p>
          <a:p>
            <a:r>
              <a:rPr lang="en-US"/>
              <a:t/>
            </a:r>
          </a:p>
          <a:p>
            <a:r>
              <a:rPr lang="en-US"/>
              <a:t>They’re an accessible way to raise visibility for the DDDA.</a:t>
            </a:r>
          </a:p>
          <a:p>
            <a:r>
              <a:rPr lang="en-US"/>
              <a:t/>
            </a:r>
          </a:p>
          <a:p>
            <a:r>
              <a:rPr lang="en-US"/>
              <a:t>Tips:</a:t>
            </a:r>
          </a:p>
          <a:p>
            <a:r>
              <a:rPr lang="en-US"/>
              <a:t/>
            </a:r>
          </a:p>
          <a:p>
            <a:r>
              <a:rPr lang="en-US"/>
              <a:t>Use civic framing: fairness, rights, access.</a:t>
            </a:r>
          </a:p>
          <a:p>
            <a:r>
              <a:rPr lang="en-US"/>
              <a:t/>
            </a:r>
          </a:p>
          <a:p>
            <a:r>
              <a:rPr lang="en-US"/>
              <a:t>Tie the message to local counties or facilities.</a:t>
            </a:r>
          </a:p>
          <a:p>
            <a:r>
              <a:rPr lang="en-US"/>
              <a:t/>
            </a:r>
          </a:p>
          <a:p>
            <a:r>
              <a:rPr lang="en-US"/>
              <a:t>Mention DDDA and sponsors directly.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83.png" Type="http://schemas.openxmlformats.org/officeDocument/2006/relationships/image"/><Relationship Id="rId5" Target="../media/image8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1.png" Type="http://schemas.openxmlformats.org/officeDocument/2006/relationships/image"/><Relationship Id="rId11" Target="../media/image92.svg" Type="http://schemas.openxmlformats.org/officeDocument/2006/relationships/image"/><Relationship Id="rId12" Target="../media/image93.png" Type="http://schemas.openxmlformats.org/officeDocument/2006/relationships/image"/><Relationship Id="rId13" Target="../media/image94.svg" Type="http://schemas.openxmlformats.org/officeDocument/2006/relationships/image"/><Relationship Id="rId2" Target="../notesSlides/notesSlide12.xml" Type="http://schemas.openxmlformats.org/officeDocument/2006/relationships/notesSlide"/><Relationship Id="rId3" Target="../media/image1.jpe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87.png" Type="http://schemas.openxmlformats.org/officeDocument/2006/relationships/image"/><Relationship Id="rId7" Target="../media/image88.svg" Type="http://schemas.openxmlformats.org/officeDocument/2006/relationships/image"/><Relationship Id="rId8" Target="../media/image89.png" Type="http://schemas.openxmlformats.org/officeDocument/2006/relationships/image"/><Relationship Id="rId9" Target="../media/image9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95.png" Type="http://schemas.openxmlformats.org/officeDocument/2006/relationships/image"/><Relationship Id="rId12" Target="../media/image96.svg" Type="http://schemas.openxmlformats.org/officeDocument/2006/relationships/image"/><Relationship Id="rId2" Target="../notesSlides/notesSlide13.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 Id="rId5" Target="../media/image18.svg" Type="http://schemas.openxmlformats.org/officeDocument/2006/relationships/image"/><Relationship Id="rId6" Target="../media/image9.png" Type="http://schemas.openxmlformats.org/officeDocument/2006/relationships/image"/><Relationship Id="rId7" Target="../media/image19.svg" Type="http://schemas.openxmlformats.org/officeDocument/2006/relationships/image"/><Relationship Id="rId8" Target="../media/image11.png" Type="http://schemas.openxmlformats.org/officeDocument/2006/relationships/image"/><Relationship Id="rId9" Target="../media/image2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97.png" Type="http://schemas.openxmlformats.org/officeDocument/2006/relationships/image"/><Relationship Id="rId5" Target="../media/image9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99.png" Type="http://schemas.openxmlformats.org/officeDocument/2006/relationships/image"/><Relationship Id="rId5" Target="../media/image100.svg" Type="http://schemas.openxmlformats.org/officeDocument/2006/relationships/image"/><Relationship Id="rId6" Target="../media/image101.svg" Type="http://schemas.openxmlformats.org/officeDocument/2006/relationships/image"/><Relationship Id="rId7" Target="../media/image102.svg" Type="http://schemas.openxmlformats.org/officeDocument/2006/relationships/image"/><Relationship Id="rId8" Target="../media/image103.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4.png" Type="http://schemas.openxmlformats.org/officeDocument/2006/relationships/image"/><Relationship Id="rId4" Target="../media/image105.svg" Type="http://schemas.openxmlformats.org/officeDocument/2006/relationships/image"/><Relationship Id="rId5" Target="../media/image106.svg" Type="http://schemas.openxmlformats.org/officeDocument/2006/relationships/image"/><Relationship Id="rId6" Target="../media/image107.svg" Type="http://schemas.openxmlformats.org/officeDocument/2006/relationships/image"/><Relationship Id="rId7" Target="../media/image108.svg" Type="http://schemas.openxmlformats.org/officeDocument/2006/relationships/image"/><Relationship Id="rId8" Target="../media/image109.png" Type="http://schemas.openxmlformats.org/officeDocument/2006/relationships/image"/><Relationship Id="rId9" Target="../media/image11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1.png" Type="http://schemas.openxmlformats.org/officeDocument/2006/relationships/image"/><Relationship Id="rId4" Target="../media/image11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3.png" Type="http://schemas.openxmlformats.org/officeDocument/2006/relationships/image"/><Relationship Id="rId4" Target="../media/image114.svg" Type="http://schemas.openxmlformats.org/officeDocument/2006/relationships/image"/><Relationship Id="rId5" Target="../media/image115.png" Type="http://schemas.openxmlformats.org/officeDocument/2006/relationships/image"/><Relationship Id="rId6" Target="../media/image11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4.png" Type="http://schemas.openxmlformats.org/officeDocument/2006/relationships/image"/><Relationship Id="rId11" Target="../media/image125.png" Type="http://schemas.openxmlformats.org/officeDocument/2006/relationships/image"/><Relationship Id="rId12" Target="../media/image126.svg" Type="http://schemas.openxmlformats.org/officeDocument/2006/relationships/image"/><Relationship Id="rId13" Target="../media/image127.png" Type="http://schemas.openxmlformats.org/officeDocument/2006/relationships/image"/><Relationship Id="rId14" Target="../media/image128.png" Type="http://schemas.openxmlformats.org/officeDocument/2006/relationships/image"/><Relationship Id="rId15" Target="../media/image129.png" Type="http://schemas.openxmlformats.org/officeDocument/2006/relationships/image"/><Relationship Id="rId16" Target="../media/image130.png" Type="http://schemas.openxmlformats.org/officeDocument/2006/relationships/image"/><Relationship Id="rId17" Target="../media/image131.png" Type="http://schemas.openxmlformats.org/officeDocument/2006/relationships/image"/><Relationship Id="rId18" Target="../media/image132.png" Type="http://schemas.openxmlformats.org/officeDocument/2006/relationships/image"/><Relationship Id="rId19" Target="../media/image133.png" Type="http://schemas.openxmlformats.org/officeDocument/2006/relationships/image"/><Relationship Id="rId2" Target="../media/image1.jpeg" Type="http://schemas.openxmlformats.org/officeDocument/2006/relationships/image"/><Relationship Id="rId20" Target="../media/image134.svg" Type="http://schemas.openxmlformats.org/officeDocument/2006/relationships/image"/><Relationship Id="rId21" Target="../media/image135.png" Type="http://schemas.openxmlformats.org/officeDocument/2006/relationships/image"/><Relationship Id="rId22" Target="../media/image136.png" Type="http://schemas.openxmlformats.org/officeDocument/2006/relationships/image"/><Relationship Id="rId23" Target="../media/image137.png" Type="http://schemas.openxmlformats.org/officeDocument/2006/relationships/image"/><Relationship Id="rId24" Target="../media/image138.png" Type="http://schemas.openxmlformats.org/officeDocument/2006/relationships/image"/><Relationship Id="rId25" Target="../media/image139.png" Type="http://schemas.openxmlformats.org/officeDocument/2006/relationships/image"/><Relationship Id="rId26" Target="../media/image140.png" Type="http://schemas.openxmlformats.org/officeDocument/2006/relationships/image"/><Relationship Id="rId27" Target="../media/image141.svg" Type="http://schemas.openxmlformats.org/officeDocument/2006/relationships/image"/><Relationship Id="rId28" Target="../media/image142.png" Type="http://schemas.openxmlformats.org/officeDocument/2006/relationships/image"/><Relationship Id="rId29" Target="../media/image143.png" Type="http://schemas.openxmlformats.org/officeDocument/2006/relationships/image"/><Relationship Id="rId3" Target="../media/image117.png" Type="http://schemas.openxmlformats.org/officeDocument/2006/relationships/image"/><Relationship Id="rId30" Target="../media/image144.png" Type="http://schemas.openxmlformats.org/officeDocument/2006/relationships/image"/><Relationship Id="rId31" Target="../media/image145.png" Type="http://schemas.openxmlformats.org/officeDocument/2006/relationships/image"/><Relationship Id="rId32" Target="../media/image146.png" Type="http://schemas.openxmlformats.org/officeDocument/2006/relationships/image"/><Relationship Id="rId33" Target="../media/image147.png" Type="http://schemas.openxmlformats.org/officeDocument/2006/relationships/image"/><Relationship Id="rId34" Target="../media/image148.svg" Type="http://schemas.openxmlformats.org/officeDocument/2006/relationships/image"/><Relationship Id="rId35" Target="../media/image149.png" Type="http://schemas.openxmlformats.org/officeDocument/2006/relationships/image"/><Relationship Id="rId36" Target="../media/image150.png" Type="http://schemas.openxmlformats.org/officeDocument/2006/relationships/image"/><Relationship Id="rId37" Target="../media/image151.png" Type="http://schemas.openxmlformats.org/officeDocument/2006/relationships/image"/><Relationship Id="rId38" Target="../media/image152.png" Type="http://schemas.openxmlformats.org/officeDocument/2006/relationships/image"/><Relationship Id="rId39" Target="../media/image153.png" Type="http://schemas.openxmlformats.org/officeDocument/2006/relationships/image"/><Relationship Id="rId4" Target="../media/image118.svg" Type="http://schemas.openxmlformats.org/officeDocument/2006/relationships/image"/><Relationship Id="rId40" Target="../media/image154.png" Type="http://schemas.openxmlformats.org/officeDocument/2006/relationships/image"/><Relationship Id="rId41" Target="../media/image155.svg" Type="http://schemas.openxmlformats.org/officeDocument/2006/relationships/image"/><Relationship Id="rId42" Target="../media/image156.png" Type="http://schemas.openxmlformats.org/officeDocument/2006/relationships/image"/><Relationship Id="rId43" Target="../media/image157.png" Type="http://schemas.openxmlformats.org/officeDocument/2006/relationships/image"/><Relationship Id="rId44" Target="../media/image158.png" Type="http://schemas.openxmlformats.org/officeDocument/2006/relationships/image"/><Relationship Id="rId45" Target="../media/image159.png" Type="http://schemas.openxmlformats.org/officeDocument/2006/relationships/image"/><Relationship Id="rId46" Target="../media/image160.png" Type="http://schemas.openxmlformats.org/officeDocument/2006/relationships/image"/><Relationship Id="rId47" Target="../media/image161.png" Type="http://schemas.openxmlformats.org/officeDocument/2006/relationships/image"/><Relationship Id="rId5" Target="../media/image119.png" Type="http://schemas.openxmlformats.org/officeDocument/2006/relationships/image"/><Relationship Id="rId6" Target="../media/image120.png" Type="http://schemas.openxmlformats.org/officeDocument/2006/relationships/image"/><Relationship Id="rId7" Target="../media/image121.png" Type="http://schemas.openxmlformats.org/officeDocument/2006/relationships/image"/><Relationship Id="rId8" Target="../media/image122.png" Type="http://schemas.openxmlformats.org/officeDocument/2006/relationships/image"/><Relationship Id="rId9" Target="../media/image12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svg" Type="http://schemas.openxmlformats.org/officeDocument/2006/relationships/image"/><Relationship Id="rId2" Target="../notesSlides/notesSlide2.xml" Type="http://schemas.openxmlformats.org/officeDocument/2006/relationships/notesSlide"/><Relationship Id="rId3" Target="../media/image1.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0.sv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2" Target="../notesSlides/notesSlide4.xml" Type="http://schemas.openxmlformats.org/officeDocument/2006/relationships/notesSlide"/><Relationship Id="rId3" Target="../media/image1.jpe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7.png" Type="http://schemas.openxmlformats.org/officeDocument/2006/relationships/image"/><Relationship Id="rId7" Target="../media/image18.svg" Type="http://schemas.openxmlformats.org/officeDocument/2006/relationships/image"/><Relationship Id="rId8" Target="../media/image9.png" Type="http://schemas.openxmlformats.org/officeDocument/2006/relationships/image"/><Relationship Id="rId9"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svg" Type="http://schemas.openxmlformats.org/officeDocument/2006/relationships/image"/><Relationship Id="rId12" Target="../media/image32.svg" Type="http://schemas.openxmlformats.org/officeDocument/2006/relationships/image"/><Relationship Id="rId13" Target="../media/image33.svg" Type="http://schemas.openxmlformats.org/officeDocument/2006/relationships/image"/><Relationship Id="rId2" Target="../notesSlides/notesSlide5.xml" Type="http://schemas.openxmlformats.org/officeDocument/2006/relationships/notesSlide"/><Relationship Id="rId3" Target="../media/image1.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44.svg" Type="http://schemas.openxmlformats.org/officeDocument/2006/relationships/image"/><Relationship Id="rId15" Target="../media/image45.svg" Type="http://schemas.openxmlformats.org/officeDocument/2006/relationships/image"/><Relationship Id="rId16" Target="../media/image46.jpeg" Type="http://schemas.openxmlformats.org/officeDocument/2006/relationships/image"/><Relationship Id="rId17" Target="../media/image47.jpeg" Type="http://schemas.openxmlformats.org/officeDocument/2006/relationships/image"/><Relationship Id="rId18" Target="../media/image48.jpeg" Type="http://schemas.openxmlformats.org/officeDocument/2006/relationships/image"/><Relationship Id="rId19" Target="../media/image49.jpeg" Type="http://schemas.openxmlformats.org/officeDocument/2006/relationships/image"/><Relationship Id="rId2" Target="../notesSlides/notesSlide6.xml" Type="http://schemas.openxmlformats.org/officeDocument/2006/relationships/notesSlide"/><Relationship Id="rId20" Target="../media/image50.jpeg" Type="http://schemas.openxmlformats.org/officeDocument/2006/relationships/image"/><Relationship Id="rId21" Target="../media/image51.jpeg" Type="http://schemas.openxmlformats.org/officeDocument/2006/relationships/image"/><Relationship Id="rId22" Target="../media/image52.jpeg" Type="http://schemas.openxmlformats.org/officeDocument/2006/relationships/image"/><Relationship Id="rId23" Target="../media/image53.jpeg" Type="http://schemas.openxmlformats.org/officeDocument/2006/relationships/image"/><Relationship Id="rId24" Target="../media/image54.jpeg" Type="http://schemas.openxmlformats.org/officeDocument/2006/relationships/image"/><Relationship Id="rId25" Target="../media/image55.jpeg" Type="http://schemas.openxmlformats.org/officeDocument/2006/relationships/image"/><Relationship Id="rId26" Target="../media/image56.jpeg" Type="http://schemas.openxmlformats.org/officeDocument/2006/relationships/image"/><Relationship Id="rId27" Target="../media/image57.jpeg" Type="http://schemas.openxmlformats.org/officeDocument/2006/relationships/image"/><Relationship Id="rId28" Target="../media/image58.jpeg" Type="http://schemas.openxmlformats.org/officeDocument/2006/relationships/image"/><Relationship Id="rId29" Target="../media/image59.jpeg" Type="http://schemas.openxmlformats.org/officeDocument/2006/relationships/image"/><Relationship Id="rId3" Target="../media/image1.jpeg" Type="http://schemas.openxmlformats.org/officeDocument/2006/relationships/image"/><Relationship Id="rId30" Target="../media/image60.jpeg" Type="http://schemas.openxmlformats.org/officeDocument/2006/relationships/image"/><Relationship Id="rId31" Target="../media/image61.jpeg" Type="http://schemas.openxmlformats.org/officeDocument/2006/relationships/image"/><Relationship Id="rId32" Target="../media/image62.jpeg" Type="http://schemas.openxmlformats.org/officeDocument/2006/relationships/image"/><Relationship Id="rId33" Target="../media/image63.jpeg" Type="http://schemas.openxmlformats.org/officeDocument/2006/relationships/image"/><Relationship Id="rId34" Target="../media/image64.jpeg" Type="http://schemas.openxmlformats.org/officeDocument/2006/relationships/image"/><Relationship Id="rId35" Target="../media/image65.jpeg" Type="http://schemas.openxmlformats.org/officeDocument/2006/relationships/image"/><Relationship Id="rId36" Target="../media/image66.jpeg" Type="http://schemas.openxmlformats.org/officeDocument/2006/relationships/image"/><Relationship Id="rId37" Target="../media/image67.jpeg" Type="http://schemas.openxmlformats.org/officeDocument/2006/relationships/image"/><Relationship Id="rId38" Target="../media/image68.jpeg" Type="http://schemas.openxmlformats.org/officeDocument/2006/relationships/image"/><Relationship Id="rId39" Target="../media/image69.jpeg" Type="http://schemas.openxmlformats.org/officeDocument/2006/relationships/image"/><Relationship Id="rId4" Target="../media/image34.png" Type="http://schemas.openxmlformats.org/officeDocument/2006/relationships/image"/><Relationship Id="rId40" Target="../media/image70.jpeg" Type="http://schemas.openxmlformats.org/officeDocument/2006/relationships/image"/><Relationship Id="rId5" Target="../media/image35.svg" Type="http://schemas.openxmlformats.org/officeDocument/2006/relationships/image"/><Relationship Id="rId6" Target="../media/image36.jpe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svg" Type="http://schemas.openxmlformats.org/officeDocument/2006/relationships/image"/><Relationship Id="rId12" Target="../media/image32.svg" Type="http://schemas.openxmlformats.org/officeDocument/2006/relationships/image"/><Relationship Id="rId13" Target="../media/image33.svg" Type="http://schemas.openxmlformats.org/officeDocument/2006/relationships/image"/><Relationship Id="rId2" Target="../notesSlides/notesSlide7.xml" Type="http://schemas.openxmlformats.org/officeDocument/2006/relationships/notesSlide"/><Relationship Id="rId3" Target="../media/image1.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71.jpeg" Type="http://schemas.openxmlformats.org/officeDocument/2006/relationships/image"/><Relationship Id="rId7" Target="../media/image72.jpe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75.png" Type="http://schemas.openxmlformats.org/officeDocument/2006/relationships/image"/><Relationship Id="rId5" Target="../media/image76.svg" Type="http://schemas.openxmlformats.org/officeDocument/2006/relationships/image"/><Relationship Id="rId6" Target="../media/image77.png" Type="http://schemas.openxmlformats.org/officeDocument/2006/relationships/image"/><Relationship Id="rId7" Target="../media/image78.svg" Type="http://schemas.openxmlformats.org/officeDocument/2006/relationships/image"/><Relationship Id="rId8" Target="../media/image79.png" Type="http://schemas.openxmlformats.org/officeDocument/2006/relationships/image"/><Relationship Id="rId9" Target="../media/image8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grpSp>
        <p:nvGrpSpPr>
          <p:cNvPr name="Group 3" id="3"/>
          <p:cNvGrpSpPr>
            <a:grpSpLocks noChangeAspect="true"/>
          </p:cNvGrpSpPr>
          <p:nvPr/>
        </p:nvGrpSpPr>
        <p:grpSpPr>
          <a:xfrm rot="0">
            <a:off x="1379258" y="6634001"/>
            <a:ext cx="9678734" cy="2624299"/>
            <a:chOff x="0" y="0"/>
            <a:chExt cx="9678734" cy="2624303"/>
          </a:xfrm>
        </p:grpSpPr>
        <p:sp>
          <p:nvSpPr>
            <p:cNvPr name="Freeform 4" id="4"/>
            <p:cNvSpPr/>
            <p:nvPr/>
          </p:nvSpPr>
          <p:spPr>
            <a:xfrm flipH="false" flipV="false" rot="0">
              <a:off x="0" y="0"/>
              <a:ext cx="9678797" cy="2624328"/>
            </a:xfrm>
            <a:custGeom>
              <a:avLst/>
              <a:gdLst/>
              <a:ahLst/>
              <a:cxnLst/>
              <a:rect r="r" b="b" t="t" l="l"/>
              <a:pathLst>
                <a:path h="2624328" w="9678797">
                  <a:moveTo>
                    <a:pt x="0" y="0"/>
                  </a:moveTo>
                  <a:lnTo>
                    <a:pt x="0" y="2624328"/>
                  </a:lnTo>
                  <a:lnTo>
                    <a:pt x="9678797" y="2624328"/>
                  </a:lnTo>
                  <a:lnTo>
                    <a:pt x="9678797" y="0"/>
                  </a:lnTo>
                  <a:close/>
                </a:path>
              </a:pathLst>
            </a:custGeom>
            <a:solidFill>
              <a:srgbClr val="09395E"/>
            </a:solidFill>
          </p:spPr>
        </p:sp>
      </p:grpSp>
      <p:sp>
        <p:nvSpPr>
          <p:cNvPr name="Freeform 5" id="5"/>
          <p:cNvSpPr/>
          <p:nvPr/>
        </p:nvSpPr>
        <p:spPr>
          <a:xfrm flipH="false" flipV="false" rot="0">
            <a:off x="11233033" y="965197"/>
            <a:ext cx="5739213" cy="8356597"/>
          </a:xfrm>
          <a:custGeom>
            <a:avLst/>
            <a:gdLst/>
            <a:ahLst/>
            <a:cxnLst/>
            <a:rect r="r" b="b" t="t" l="l"/>
            <a:pathLst>
              <a:path h="8356597" w="5739213">
                <a:moveTo>
                  <a:pt x="0" y="0"/>
                </a:moveTo>
                <a:lnTo>
                  <a:pt x="5739212" y="0"/>
                </a:lnTo>
                <a:lnTo>
                  <a:pt x="5739212" y="8356597"/>
                </a:lnTo>
                <a:lnTo>
                  <a:pt x="0" y="83565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28700" y="983990"/>
            <a:ext cx="5191125" cy="981075"/>
          </a:xfrm>
          <a:custGeom>
            <a:avLst/>
            <a:gdLst/>
            <a:ahLst/>
            <a:cxnLst/>
            <a:rect r="r" b="b" t="t" l="l"/>
            <a:pathLst>
              <a:path h="981075" w="5191125">
                <a:moveTo>
                  <a:pt x="0" y="0"/>
                </a:moveTo>
                <a:lnTo>
                  <a:pt x="5191125" y="0"/>
                </a:lnTo>
                <a:lnTo>
                  <a:pt x="5191125" y="981075"/>
                </a:lnTo>
                <a:lnTo>
                  <a:pt x="0" y="981075"/>
                </a:lnTo>
                <a:lnTo>
                  <a:pt x="0" y="0"/>
                </a:lnTo>
                <a:close/>
              </a:path>
            </a:pathLst>
          </a:custGeom>
          <a:blipFill>
            <a:blip r:embed="rId6"/>
            <a:stretch>
              <a:fillRect l="0" t="0" r="0" b="0"/>
            </a:stretch>
          </a:blipFill>
        </p:spPr>
      </p:sp>
      <p:grpSp>
        <p:nvGrpSpPr>
          <p:cNvPr name="Group 7" id="7"/>
          <p:cNvGrpSpPr>
            <a:grpSpLocks noChangeAspect="true"/>
          </p:cNvGrpSpPr>
          <p:nvPr/>
        </p:nvGrpSpPr>
        <p:grpSpPr>
          <a:xfrm rot="0">
            <a:off x="11228537" y="965197"/>
            <a:ext cx="5743699" cy="8356597"/>
            <a:chOff x="0" y="0"/>
            <a:chExt cx="5743702" cy="8356600"/>
          </a:xfrm>
        </p:grpSpPr>
        <p:sp>
          <p:nvSpPr>
            <p:cNvPr name="Freeform 8" id="8"/>
            <p:cNvSpPr/>
            <p:nvPr/>
          </p:nvSpPr>
          <p:spPr>
            <a:xfrm flipH="false" flipV="false" rot="0">
              <a:off x="63500" y="63500"/>
              <a:ext cx="5616702" cy="8229600"/>
            </a:xfrm>
            <a:custGeom>
              <a:avLst/>
              <a:gdLst/>
              <a:ahLst/>
              <a:cxnLst/>
              <a:rect r="r" b="b" t="t" l="l"/>
              <a:pathLst>
                <a:path h="8229600" w="5616702">
                  <a:moveTo>
                    <a:pt x="0" y="8229600"/>
                  </a:moveTo>
                  <a:lnTo>
                    <a:pt x="5616702" y="8229600"/>
                  </a:lnTo>
                  <a:lnTo>
                    <a:pt x="5616702" y="0"/>
                  </a:lnTo>
                  <a:lnTo>
                    <a:pt x="0" y="0"/>
                  </a:lnTo>
                  <a:close/>
                </a:path>
              </a:pathLst>
            </a:custGeom>
            <a:solidFill>
              <a:srgbClr val="000000">
                <a:alpha val="0"/>
              </a:srgbClr>
            </a:solidFill>
          </p:spPr>
        </p:sp>
        <p:sp>
          <p:nvSpPr>
            <p:cNvPr name="Freeform 9" id="9"/>
            <p:cNvSpPr/>
            <p:nvPr/>
          </p:nvSpPr>
          <p:spPr>
            <a:xfrm flipH="false" flipV="false" rot="0">
              <a:off x="5295138" y="212471"/>
              <a:ext cx="266700" cy="205613"/>
            </a:xfrm>
            <a:custGeom>
              <a:avLst/>
              <a:gdLst/>
              <a:ahLst/>
              <a:cxnLst/>
              <a:rect r="r" b="b" t="t" l="l"/>
              <a:pathLst>
                <a:path h="205613" w="266700">
                  <a:moveTo>
                    <a:pt x="0" y="205613"/>
                  </a:moveTo>
                  <a:lnTo>
                    <a:pt x="266700" y="205613"/>
                  </a:lnTo>
                  <a:lnTo>
                    <a:pt x="266700" y="0"/>
                  </a:lnTo>
                  <a:lnTo>
                    <a:pt x="0" y="0"/>
                  </a:lnTo>
                  <a:close/>
                </a:path>
              </a:pathLst>
            </a:custGeom>
            <a:solidFill>
              <a:srgbClr val="000000">
                <a:alpha val="0"/>
              </a:srgbClr>
            </a:solidFill>
          </p:spPr>
        </p:sp>
      </p:grpSp>
      <p:sp>
        <p:nvSpPr>
          <p:cNvPr name="TextBox 10" id="10"/>
          <p:cNvSpPr txBox="true"/>
          <p:nvPr/>
        </p:nvSpPr>
        <p:spPr>
          <a:xfrm rot="0">
            <a:off x="3603536" y="2193455"/>
            <a:ext cx="209826" cy="1110253"/>
          </a:xfrm>
          <a:prstGeom prst="rect">
            <a:avLst/>
          </a:prstGeom>
        </p:spPr>
        <p:txBody>
          <a:bodyPr anchor="t" rtlCol="false" tIns="0" lIns="0" bIns="0" rIns="0">
            <a:spAutoFit/>
          </a:bodyPr>
          <a:lstStyle/>
          <a:p>
            <a:pPr algn="l">
              <a:lnSpc>
                <a:spcPts val="8293"/>
              </a:lnSpc>
            </a:pPr>
            <a:r>
              <a:rPr lang="en-US" sz="5399">
                <a:solidFill>
                  <a:srgbClr val="000000"/>
                </a:solidFill>
                <a:latin typeface="Playwrite US Trad"/>
                <a:ea typeface="Playwrite US Trad"/>
                <a:cs typeface="Playwrite US Trad"/>
                <a:sym typeface="Playwrite US Trad"/>
              </a:rPr>
              <a:t> </a:t>
            </a:r>
          </a:p>
        </p:txBody>
      </p:sp>
      <p:sp>
        <p:nvSpPr>
          <p:cNvPr name="TextBox 11" id="11"/>
          <p:cNvSpPr txBox="true"/>
          <p:nvPr/>
        </p:nvSpPr>
        <p:spPr>
          <a:xfrm rot="0">
            <a:off x="1381592" y="3319482"/>
            <a:ext cx="9867567" cy="2886122"/>
          </a:xfrm>
          <a:prstGeom prst="rect">
            <a:avLst/>
          </a:prstGeom>
        </p:spPr>
        <p:txBody>
          <a:bodyPr anchor="t" rtlCol="false" tIns="0" lIns="0" bIns="0" rIns="0">
            <a:spAutoFit/>
          </a:bodyPr>
          <a:lstStyle/>
          <a:p>
            <a:pPr algn="ctr">
              <a:lnSpc>
                <a:spcPts val="14122"/>
              </a:lnSpc>
            </a:pPr>
            <a:r>
              <a:rPr lang="en-US" b="true" sz="9194">
                <a:solidFill>
                  <a:srgbClr val="09395E"/>
                </a:solidFill>
                <a:latin typeface="Bernoru Condensed"/>
                <a:ea typeface="Bernoru Condensed"/>
                <a:cs typeface="Bernoru Condensed"/>
                <a:sym typeface="Bernoru Condensed"/>
              </a:rPr>
              <a:t>ADVOCACY TOOLS THAT</a:t>
            </a:r>
          </a:p>
          <a:p>
            <a:pPr algn="ctr">
              <a:lnSpc>
                <a:spcPts val="4643"/>
              </a:lnSpc>
            </a:pPr>
            <a:r>
              <a:rPr lang="en-US" b="true" sz="9194">
                <a:solidFill>
                  <a:srgbClr val="D61F26"/>
                </a:solidFill>
                <a:latin typeface="Bernoru Condensed"/>
                <a:ea typeface="Bernoru Condensed"/>
                <a:cs typeface="Bernoru Condensed"/>
                <a:sym typeface="Bernoru Condensed"/>
              </a:rPr>
              <a:t>ADVANCE DEMOCRACY</a:t>
            </a:r>
          </a:p>
        </p:txBody>
      </p:sp>
      <p:sp>
        <p:nvSpPr>
          <p:cNvPr name="TextBox 12" id="12"/>
          <p:cNvSpPr txBox="true"/>
          <p:nvPr/>
        </p:nvSpPr>
        <p:spPr>
          <a:xfrm rot="0">
            <a:off x="1426597" y="2260130"/>
            <a:ext cx="9775717" cy="1043578"/>
          </a:xfrm>
          <a:prstGeom prst="rect">
            <a:avLst/>
          </a:prstGeom>
        </p:spPr>
        <p:txBody>
          <a:bodyPr anchor="t" rtlCol="false" tIns="0" lIns="0" bIns="0" rIns="0">
            <a:spAutoFit/>
          </a:bodyPr>
          <a:lstStyle/>
          <a:p>
            <a:pPr algn="l">
              <a:lnSpc>
                <a:spcPts val="7558"/>
              </a:lnSpc>
            </a:pPr>
            <a:r>
              <a:rPr lang="en-US" sz="5399">
                <a:solidFill>
                  <a:srgbClr val="000000"/>
                </a:solidFill>
                <a:latin typeface="Playwrite US Trad"/>
                <a:ea typeface="Playwrite US Trad"/>
                <a:cs typeface="Playwrite US Trad"/>
                <a:sym typeface="Playwrite US Trad"/>
              </a:rPr>
              <a:t>From</a:t>
            </a:r>
            <a:r>
              <a:rPr lang="en-US" sz="5399">
                <a:solidFill>
                  <a:srgbClr val="FFFFFF"/>
                </a:solidFill>
                <a:latin typeface="Playwrite US Trad"/>
                <a:ea typeface="Playwrite US Trad"/>
                <a:cs typeface="Playwrite US Trad"/>
                <a:sym typeface="Playwrite US Trad"/>
              </a:rPr>
              <a:t> </a:t>
            </a:r>
            <a:r>
              <a:rPr lang="en-US" sz="5399">
                <a:solidFill>
                  <a:srgbClr val="000000"/>
                </a:solidFill>
                <a:latin typeface="Playwrite US Trad"/>
                <a:ea typeface="Playwrite US Trad"/>
                <a:cs typeface="Playwrite US Trad"/>
                <a:sym typeface="Playwrite US Trad"/>
              </a:rPr>
              <a:t>Outrage</a:t>
            </a:r>
            <a:r>
              <a:rPr lang="en-US" sz="5399">
                <a:solidFill>
                  <a:srgbClr val="FFFFFF"/>
                </a:solidFill>
                <a:latin typeface="Playwrite US Trad"/>
                <a:ea typeface="Playwrite US Trad"/>
                <a:cs typeface="Playwrite US Trad"/>
                <a:sym typeface="Playwrite US Trad"/>
              </a:rPr>
              <a:t> </a:t>
            </a:r>
            <a:r>
              <a:rPr lang="en-US" sz="5399">
                <a:solidFill>
                  <a:srgbClr val="000000"/>
                </a:solidFill>
                <a:latin typeface="Playwrite US Trad"/>
                <a:ea typeface="Playwrite US Trad"/>
                <a:cs typeface="Playwrite US Trad"/>
                <a:sym typeface="Playwrite US Trad"/>
              </a:rPr>
              <a:t>to</a:t>
            </a:r>
            <a:r>
              <a:rPr lang="en-US" sz="5399">
                <a:solidFill>
                  <a:srgbClr val="FFFFFF"/>
                </a:solidFill>
                <a:latin typeface="Playwrite US Trad"/>
                <a:ea typeface="Playwrite US Trad"/>
                <a:cs typeface="Playwrite US Trad"/>
                <a:sym typeface="Playwrite US Trad"/>
              </a:rPr>
              <a:t> </a:t>
            </a:r>
            <a:r>
              <a:rPr lang="en-US" sz="5399">
                <a:solidFill>
                  <a:srgbClr val="000000"/>
                </a:solidFill>
                <a:latin typeface="Playwrite US Trad"/>
                <a:ea typeface="Playwrite US Trad"/>
                <a:cs typeface="Playwrite US Trad"/>
                <a:sym typeface="Playwrite US Trad"/>
              </a:rPr>
              <a:t>Impact:</a:t>
            </a:r>
          </a:p>
        </p:txBody>
      </p:sp>
      <p:sp>
        <p:nvSpPr>
          <p:cNvPr name="TextBox 13" id="13"/>
          <p:cNvSpPr txBox="true"/>
          <p:nvPr/>
        </p:nvSpPr>
        <p:spPr>
          <a:xfrm rot="0">
            <a:off x="1570425" y="7130807"/>
            <a:ext cx="9678734" cy="1544962"/>
          </a:xfrm>
          <a:prstGeom prst="rect">
            <a:avLst/>
          </a:prstGeom>
        </p:spPr>
        <p:txBody>
          <a:bodyPr anchor="t" rtlCol="false" tIns="0" lIns="0" bIns="0" rIns="0">
            <a:spAutoFit/>
          </a:bodyPr>
          <a:lstStyle/>
          <a:p>
            <a:pPr algn="ctr">
              <a:lnSpc>
                <a:spcPts val="6209"/>
              </a:lnSpc>
              <a:spcBef>
                <a:spcPct val="0"/>
              </a:spcBef>
            </a:pPr>
            <a:r>
              <a:rPr lang="en-US" sz="4499">
                <a:solidFill>
                  <a:srgbClr val="FFFFFF"/>
                </a:solidFill>
                <a:latin typeface="Be Vietnam"/>
                <a:ea typeface="Be Vietnam"/>
                <a:cs typeface="Be Vietnam"/>
                <a:sym typeface="Be Vietnam"/>
              </a:rPr>
              <a:t>Featuring the Democracy During Detention Act (S440/A2121)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grpSp>
        <p:nvGrpSpPr>
          <p:cNvPr name="Group 3" id="3"/>
          <p:cNvGrpSpPr>
            <a:grpSpLocks noChangeAspect="true"/>
          </p:cNvGrpSpPr>
          <p:nvPr/>
        </p:nvGrpSpPr>
        <p:grpSpPr>
          <a:xfrm rot="0">
            <a:off x="1156773" y="4456709"/>
            <a:ext cx="891654" cy="1023947"/>
            <a:chOff x="0" y="0"/>
            <a:chExt cx="891654" cy="1023950"/>
          </a:xfrm>
        </p:grpSpPr>
        <p:sp>
          <p:nvSpPr>
            <p:cNvPr name="Freeform 4" id="4"/>
            <p:cNvSpPr/>
            <p:nvPr/>
          </p:nvSpPr>
          <p:spPr>
            <a:xfrm flipH="false" flipV="false" rot="0">
              <a:off x="63500" y="64389"/>
              <a:ext cx="762000" cy="893572"/>
            </a:xfrm>
            <a:custGeom>
              <a:avLst/>
              <a:gdLst/>
              <a:ahLst/>
              <a:cxnLst/>
              <a:rect r="r" b="b" t="t" l="l"/>
              <a:pathLst>
                <a:path h="893572" w="762000">
                  <a:moveTo>
                    <a:pt x="130048" y="58674"/>
                  </a:moveTo>
                  <a:lnTo>
                    <a:pt x="130048" y="273431"/>
                  </a:lnTo>
                  <a:lnTo>
                    <a:pt x="50927" y="273431"/>
                  </a:lnTo>
                  <a:lnTo>
                    <a:pt x="50927" y="58674"/>
                  </a:lnTo>
                  <a:close/>
                  <a:moveTo>
                    <a:pt x="229489" y="58674"/>
                  </a:moveTo>
                  <a:lnTo>
                    <a:pt x="229489" y="273431"/>
                  </a:lnTo>
                  <a:lnTo>
                    <a:pt x="145288" y="273431"/>
                  </a:lnTo>
                  <a:lnTo>
                    <a:pt x="145288" y="58674"/>
                  </a:lnTo>
                  <a:close/>
                  <a:moveTo>
                    <a:pt x="323850" y="58674"/>
                  </a:moveTo>
                  <a:lnTo>
                    <a:pt x="323850" y="273431"/>
                  </a:lnTo>
                  <a:lnTo>
                    <a:pt x="244729" y="273431"/>
                  </a:lnTo>
                  <a:lnTo>
                    <a:pt x="244729" y="58674"/>
                  </a:lnTo>
                  <a:close/>
                  <a:moveTo>
                    <a:pt x="423291" y="58674"/>
                  </a:moveTo>
                  <a:lnTo>
                    <a:pt x="423291" y="273431"/>
                  </a:lnTo>
                  <a:lnTo>
                    <a:pt x="338963" y="273431"/>
                  </a:lnTo>
                  <a:lnTo>
                    <a:pt x="338963" y="58674"/>
                  </a:lnTo>
                  <a:close/>
                  <a:moveTo>
                    <a:pt x="517652" y="58674"/>
                  </a:moveTo>
                  <a:lnTo>
                    <a:pt x="517652" y="273431"/>
                  </a:lnTo>
                  <a:lnTo>
                    <a:pt x="438404" y="273431"/>
                  </a:lnTo>
                  <a:lnTo>
                    <a:pt x="438404" y="58674"/>
                  </a:lnTo>
                  <a:close/>
                  <a:moveTo>
                    <a:pt x="617093" y="58674"/>
                  </a:moveTo>
                  <a:lnTo>
                    <a:pt x="617093" y="273431"/>
                  </a:lnTo>
                  <a:lnTo>
                    <a:pt x="532765" y="273431"/>
                  </a:lnTo>
                  <a:lnTo>
                    <a:pt x="532765" y="58674"/>
                  </a:lnTo>
                  <a:close/>
                  <a:moveTo>
                    <a:pt x="711454" y="58674"/>
                  </a:moveTo>
                  <a:lnTo>
                    <a:pt x="711454" y="273431"/>
                  </a:lnTo>
                  <a:lnTo>
                    <a:pt x="632206" y="273431"/>
                  </a:lnTo>
                  <a:lnTo>
                    <a:pt x="632206" y="58674"/>
                  </a:lnTo>
                  <a:close/>
                  <a:moveTo>
                    <a:pt x="423164" y="288798"/>
                  </a:moveTo>
                  <a:lnTo>
                    <a:pt x="423164" y="298450"/>
                  </a:lnTo>
                  <a:lnTo>
                    <a:pt x="423164" y="353441"/>
                  </a:lnTo>
                  <a:cubicBezTo>
                    <a:pt x="409829" y="335788"/>
                    <a:pt x="388874" y="325374"/>
                    <a:pt x="366776" y="325374"/>
                  </a:cubicBezTo>
                  <a:cubicBezTo>
                    <a:pt x="360807" y="325374"/>
                    <a:pt x="354711" y="326136"/>
                    <a:pt x="348615" y="327787"/>
                  </a:cubicBezTo>
                  <a:cubicBezTo>
                    <a:pt x="346710" y="328295"/>
                    <a:pt x="344805" y="328930"/>
                    <a:pt x="342900" y="329565"/>
                  </a:cubicBezTo>
                  <a:cubicBezTo>
                    <a:pt x="341630" y="330073"/>
                    <a:pt x="340233" y="330581"/>
                    <a:pt x="338963" y="331089"/>
                  </a:cubicBezTo>
                  <a:lnTo>
                    <a:pt x="338963" y="288798"/>
                  </a:lnTo>
                  <a:close/>
                  <a:moveTo>
                    <a:pt x="517525" y="288798"/>
                  </a:moveTo>
                  <a:lnTo>
                    <a:pt x="517525" y="298450"/>
                  </a:lnTo>
                  <a:lnTo>
                    <a:pt x="517525" y="375920"/>
                  </a:lnTo>
                  <a:cubicBezTo>
                    <a:pt x="514096" y="375412"/>
                    <a:pt x="510667" y="375158"/>
                    <a:pt x="507365" y="375158"/>
                  </a:cubicBezTo>
                  <a:cubicBezTo>
                    <a:pt x="494792" y="375158"/>
                    <a:pt x="483362" y="378714"/>
                    <a:pt x="474472" y="384556"/>
                  </a:cubicBezTo>
                  <a:cubicBezTo>
                    <a:pt x="470408" y="387350"/>
                    <a:pt x="467106" y="390779"/>
                    <a:pt x="464566" y="394843"/>
                  </a:cubicBezTo>
                  <a:cubicBezTo>
                    <a:pt x="462280" y="397383"/>
                    <a:pt x="460502" y="400431"/>
                    <a:pt x="459359" y="403860"/>
                  </a:cubicBezTo>
                  <a:lnTo>
                    <a:pt x="448056" y="439547"/>
                  </a:lnTo>
                  <a:lnTo>
                    <a:pt x="438404" y="470027"/>
                  </a:lnTo>
                  <a:lnTo>
                    <a:pt x="438404" y="288798"/>
                  </a:lnTo>
                  <a:close/>
                  <a:moveTo>
                    <a:pt x="616966" y="288798"/>
                  </a:moveTo>
                  <a:lnTo>
                    <a:pt x="616966" y="298450"/>
                  </a:lnTo>
                  <a:lnTo>
                    <a:pt x="616966" y="481203"/>
                  </a:lnTo>
                  <a:cubicBezTo>
                    <a:pt x="605155" y="456565"/>
                    <a:pt x="590169" y="434086"/>
                    <a:pt x="569341" y="407670"/>
                  </a:cubicBezTo>
                  <a:cubicBezTo>
                    <a:pt x="561086" y="397256"/>
                    <a:pt x="551942" y="389763"/>
                    <a:pt x="542544" y="384556"/>
                  </a:cubicBezTo>
                  <a:cubicBezTo>
                    <a:pt x="539369" y="382778"/>
                    <a:pt x="536067" y="381254"/>
                    <a:pt x="532892" y="379984"/>
                  </a:cubicBezTo>
                  <a:lnTo>
                    <a:pt x="532892" y="288798"/>
                  </a:lnTo>
                  <a:close/>
                  <a:moveTo>
                    <a:pt x="423164" y="438531"/>
                  </a:moveTo>
                  <a:lnTo>
                    <a:pt x="423164" y="518414"/>
                  </a:lnTo>
                  <a:lnTo>
                    <a:pt x="416687" y="538988"/>
                  </a:lnTo>
                  <a:lnTo>
                    <a:pt x="348742" y="562229"/>
                  </a:lnTo>
                  <a:lnTo>
                    <a:pt x="339090" y="565531"/>
                  </a:lnTo>
                  <a:lnTo>
                    <a:pt x="339090" y="460883"/>
                  </a:lnTo>
                  <a:cubicBezTo>
                    <a:pt x="342265" y="462280"/>
                    <a:pt x="345440" y="463296"/>
                    <a:pt x="348742" y="464185"/>
                  </a:cubicBezTo>
                  <a:cubicBezTo>
                    <a:pt x="354584" y="465709"/>
                    <a:pt x="360680" y="466598"/>
                    <a:pt x="366903" y="466598"/>
                  </a:cubicBezTo>
                  <a:cubicBezTo>
                    <a:pt x="374777" y="466598"/>
                    <a:pt x="382905" y="465201"/>
                    <a:pt x="390779" y="462407"/>
                  </a:cubicBezTo>
                  <a:cubicBezTo>
                    <a:pt x="404241" y="457581"/>
                    <a:pt x="415290" y="449072"/>
                    <a:pt x="423291" y="438404"/>
                  </a:cubicBezTo>
                  <a:close/>
                  <a:moveTo>
                    <a:pt x="485521" y="487680"/>
                  </a:moveTo>
                  <a:cubicBezTo>
                    <a:pt x="495935" y="505079"/>
                    <a:pt x="507365" y="524383"/>
                    <a:pt x="517525" y="544703"/>
                  </a:cubicBezTo>
                  <a:lnTo>
                    <a:pt x="517525" y="570992"/>
                  </a:lnTo>
                  <a:lnTo>
                    <a:pt x="458470" y="570992"/>
                  </a:lnTo>
                  <a:cubicBezTo>
                    <a:pt x="459359" y="569468"/>
                    <a:pt x="459994" y="567944"/>
                    <a:pt x="460502" y="566293"/>
                  </a:cubicBezTo>
                  <a:lnTo>
                    <a:pt x="485394" y="487680"/>
                  </a:lnTo>
                  <a:close/>
                  <a:moveTo>
                    <a:pt x="130048" y="288798"/>
                  </a:moveTo>
                  <a:lnTo>
                    <a:pt x="130048" y="298450"/>
                  </a:lnTo>
                  <a:lnTo>
                    <a:pt x="130048" y="604774"/>
                  </a:lnTo>
                  <a:lnTo>
                    <a:pt x="50927" y="604774"/>
                  </a:lnTo>
                  <a:lnTo>
                    <a:pt x="50927" y="288798"/>
                  </a:lnTo>
                  <a:close/>
                  <a:moveTo>
                    <a:pt x="229489" y="288798"/>
                  </a:moveTo>
                  <a:lnTo>
                    <a:pt x="229489" y="298450"/>
                  </a:lnTo>
                  <a:lnTo>
                    <a:pt x="229489" y="604774"/>
                  </a:lnTo>
                  <a:lnTo>
                    <a:pt x="145288" y="604774"/>
                  </a:lnTo>
                  <a:lnTo>
                    <a:pt x="145288" y="288798"/>
                  </a:lnTo>
                  <a:close/>
                  <a:moveTo>
                    <a:pt x="323850" y="288798"/>
                  </a:moveTo>
                  <a:lnTo>
                    <a:pt x="323850" y="298450"/>
                  </a:lnTo>
                  <a:lnTo>
                    <a:pt x="323850" y="339979"/>
                  </a:lnTo>
                  <a:cubicBezTo>
                    <a:pt x="300228" y="358267"/>
                    <a:pt x="289941" y="390271"/>
                    <a:pt x="300482" y="419862"/>
                  </a:cubicBezTo>
                  <a:cubicBezTo>
                    <a:pt x="305181" y="433070"/>
                    <a:pt x="313436" y="443992"/>
                    <a:pt x="323850" y="451993"/>
                  </a:cubicBezTo>
                  <a:lnTo>
                    <a:pt x="323850" y="570865"/>
                  </a:lnTo>
                  <a:lnTo>
                    <a:pt x="272669" y="588391"/>
                  </a:lnTo>
                  <a:cubicBezTo>
                    <a:pt x="264795" y="591058"/>
                    <a:pt x="259080" y="597408"/>
                    <a:pt x="256794" y="604774"/>
                  </a:cubicBezTo>
                  <a:lnTo>
                    <a:pt x="244602" y="604774"/>
                  </a:lnTo>
                  <a:lnTo>
                    <a:pt x="244602" y="288798"/>
                  </a:lnTo>
                  <a:close/>
                  <a:moveTo>
                    <a:pt x="711327" y="288798"/>
                  </a:moveTo>
                  <a:lnTo>
                    <a:pt x="711327" y="298450"/>
                  </a:lnTo>
                  <a:lnTo>
                    <a:pt x="711327" y="604774"/>
                  </a:lnTo>
                  <a:lnTo>
                    <a:pt x="641985" y="604774"/>
                  </a:lnTo>
                  <a:cubicBezTo>
                    <a:pt x="645922" y="594614"/>
                    <a:pt x="647319" y="581914"/>
                    <a:pt x="644906" y="565785"/>
                  </a:cubicBezTo>
                  <a:cubicBezTo>
                    <a:pt x="643890" y="561467"/>
                    <a:pt x="642874" y="557276"/>
                    <a:pt x="641858" y="553085"/>
                  </a:cubicBezTo>
                  <a:cubicBezTo>
                    <a:pt x="638810" y="541020"/>
                    <a:pt x="635635" y="529844"/>
                    <a:pt x="632206" y="519430"/>
                  </a:cubicBezTo>
                  <a:lnTo>
                    <a:pt x="632206" y="288798"/>
                  </a:lnTo>
                  <a:close/>
                  <a:moveTo>
                    <a:pt x="130048" y="620141"/>
                  </a:moveTo>
                  <a:lnTo>
                    <a:pt x="130048" y="629793"/>
                  </a:lnTo>
                  <a:lnTo>
                    <a:pt x="130048" y="834898"/>
                  </a:lnTo>
                  <a:lnTo>
                    <a:pt x="50927" y="834898"/>
                  </a:lnTo>
                  <a:lnTo>
                    <a:pt x="50927" y="620141"/>
                  </a:lnTo>
                  <a:close/>
                  <a:moveTo>
                    <a:pt x="229489" y="620141"/>
                  </a:moveTo>
                  <a:lnTo>
                    <a:pt x="229489" y="629793"/>
                  </a:lnTo>
                  <a:lnTo>
                    <a:pt x="229489" y="834898"/>
                  </a:lnTo>
                  <a:lnTo>
                    <a:pt x="145288" y="834898"/>
                  </a:lnTo>
                  <a:lnTo>
                    <a:pt x="145288" y="620141"/>
                  </a:lnTo>
                  <a:close/>
                  <a:moveTo>
                    <a:pt x="257175" y="620141"/>
                  </a:moveTo>
                  <a:cubicBezTo>
                    <a:pt x="257175" y="620141"/>
                    <a:pt x="257175" y="620268"/>
                    <a:pt x="257175" y="620268"/>
                  </a:cubicBezTo>
                  <a:cubicBezTo>
                    <a:pt x="258445" y="623951"/>
                    <a:pt x="260477" y="627126"/>
                    <a:pt x="263144" y="629793"/>
                  </a:cubicBezTo>
                  <a:cubicBezTo>
                    <a:pt x="267843" y="634492"/>
                    <a:pt x="274193" y="637286"/>
                    <a:pt x="280924" y="637286"/>
                  </a:cubicBezTo>
                  <a:cubicBezTo>
                    <a:pt x="283591" y="637286"/>
                    <a:pt x="286385" y="636905"/>
                    <a:pt x="289052" y="635889"/>
                  </a:cubicBezTo>
                  <a:lnTo>
                    <a:pt x="306832" y="629793"/>
                  </a:lnTo>
                  <a:lnTo>
                    <a:pt x="323850" y="623951"/>
                  </a:lnTo>
                  <a:lnTo>
                    <a:pt x="323850" y="629793"/>
                  </a:lnTo>
                  <a:lnTo>
                    <a:pt x="323850" y="834898"/>
                  </a:lnTo>
                  <a:lnTo>
                    <a:pt x="244729" y="834898"/>
                  </a:lnTo>
                  <a:lnTo>
                    <a:pt x="244729" y="620141"/>
                  </a:lnTo>
                  <a:close/>
                  <a:moveTo>
                    <a:pt x="374904" y="620141"/>
                  </a:moveTo>
                  <a:lnTo>
                    <a:pt x="375793" y="629793"/>
                  </a:lnTo>
                  <a:lnTo>
                    <a:pt x="393700" y="815467"/>
                  </a:lnTo>
                  <a:cubicBezTo>
                    <a:pt x="394462" y="822833"/>
                    <a:pt x="397129" y="829437"/>
                    <a:pt x="401193" y="834898"/>
                  </a:cubicBezTo>
                  <a:lnTo>
                    <a:pt x="338963" y="834898"/>
                  </a:lnTo>
                  <a:lnTo>
                    <a:pt x="338963" y="620141"/>
                  </a:lnTo>
                  <a:close/>
                  <a:moveTo>
                    <a:pt x="496316" y="649478"/>
                  </a:moveTo>
                  <a:lnTo>
                    <a:pt x="496316" y="834898"/>
                  </a:lnTo>
                  <a:lnTo>
                    <a:pt x="464185" y="834898"/>
                  </a:lnTo>
                  <a:cubicBezTo>
                    <a:pt x="469773" y="827405"/>
                    <a:pt x="472694" y="817880"/>
                    <a:pt x="471678" y="807847"/>
                  </a:cubicBezTo>
                  <a:lnTo>
                    <a:pt x="456438" y="649478"/>
                  </a:lnTo>
                  <a:close/>
                  <a:moveTo>
                    <a:pt x="0" y="0"/>
                  </a:moveTo>
                  <a:lnTo>
                    <a:pt x="0" y="58674"/>
                  </a:lnTo>
                  <a:lnTo>
                    <a:pt x="35687" y="58674"/>
                  </a:lnTo>
                  <a:lnTo>
                    <a:pt x="35687" y="834898"/>
                  </a:lnTo>
                  <a:lnTo>
                    <a:pt x="0" y="834898"/>
                  </a:lnTo>
                  <a:lnTo>
                    <a:pt x="0" y="893572"/>
                  </a:lnTo>
                  <a:lnTo>
                    <a:pt x="762000" y="893572"/>
                  </a:lnTo>
                  <a:lnTo>
                    <a:pt x="762000" y="834898"/>
                  </a:lnTo>
                  <a:lnTo>
                    <a:pt x="726440" y="834898"/>
                  </a:lnTo>
                  <a:lnTo>
                    <a:pt x="726440" y="58674"/>
                  </a:lnTo>
                  <a:lnTo>
                    <a:pt x="762000" y="58674"/>
                  </a:lnTo>
                  <a:lnTo>
                    <a:pt x="762000" y="0"/>
                  </a:lnTo>
                  <a:close/>
                </a:path>
              </a:pathLst>
            </a:custGeom>
            <a:solidFill>
              <a:srgbClr val="D61F26"/>
            </a:solidFill>
          </p:spPr>
        </p:sp>
        <p:sp>
          <p:nvSpPr>
            <p:cNvPr name="Freeform 5" id="5"/>
            <p:cNvSpPr/>
            <p:nvPr/>
          </p:nvSpPr>
          <p:spPr>
            <a:xfrm flipH="false" flipV="false" rot="0">
              <a:off x="63500" y="63500"/>
              <a:ext cx="764667" cy="897001"/>
            </a:xfrm>
            <a:custGeom>
              <a:avLst/>
              <a:gdLst/>
              <a:ahLst/>
              <a:cxnLst/>
              <a:rect r="r" b="b" t="t" l="l"/>
              <a:pathLst>
                <a:path h="897001" w="764667">
                  <a:moveTo>
                    <a:pt x="0" y="897001"/>
                  </a:moveTo>
                  <a:lnTo>
                    <a:pt x="764667" y="897001"/>
                  </a:lnTo>
                  <a:lnTo>
                    <a:pt x="764667" y="0"/>
                  </a:lnTo>
                  <a:lnTo>
                    <a:pt x="0" y="0"/>
                  </a:lnTo>
                  <a:close/>
                </a:path>
              </a:pathLst>
            </a:custGeom>
            <a:solidFill>
              <a:srgbClr val="000000">
                <a:alpha val="0"/>
              </a:srgbClr>
            </a:solidFill>
          </p:spPr>
        </p:sp>
      </p:grpSp>
      <p:grpSp>
        <p:nvGrpSpPr>
          <p:cNvPr name="Group 6" id="6"/>
          <p:cNvGrpSpPr>
            <a:grpSpLocks noChangeAspect="true"/>
          </p:cNvGrpSpPr>
          <p:nvPr/>
        </p:nvGrpSpPr>
        <p:grpSpPr>
          <a:xfrm rot="0">
            <a:off x="1156773" y="6479915"/>
            <a:ext cx="1003116" cy="1147810"/>
            <a:chOff x="0" y="0"/>
            <a:chExt cx="1003122" cy="1147813"/>
          </a:xfrm>
        </p:grpSpPr>
        <p:sp>
          <p:nvSpPr>
            <p:cNvPr name="Freeform 7" id="7"/>
            <p:cNvSpPr/>
            <p:nvPr/>
          </p:nvSpPr>
          <p:spPr>
            <a:xfrm flipH="false" flipV="false" rot="0">
              <a:off x="63627" y="63500"/>
              <a:ext cx="876046" cy="1019175"/>
            </a:xfrm>
            <a:custGeom>
              <a:avLst/>
              <a:gdLst/>
              <a:ahLst/>
              <a:cxnLst/>
              <a:rect r="r" b="b" t="t" l="l"/>
              <a:pathLst>
                <a:path h="1019175" w="876046">
                  <a:moveTo>
                    <a:pt x="768858" y="153797"/>
                  </a:moveTo>
                  <a:lnTo>
                    <a:pt x="438023" y="0"/>
                  </a:lnTo>
                  <a:lnTo>
                    <a:pt x="318897" y="254762"/>
                  </a:lnTo>
                  <a:lnTo>
                    <a:pt x="182499" y="254762"/>
                  </a:lnTo>
                  <a:lnTo>
                    <a:pt x="0" y="545973"/>
                  </a:lnTo>
                  <a:lnTo>
                    <a:pt x="0" y="582422"/>
                  </a:lnTo>
                  <a:lnTo>
                    <a:pt x="0" y="1019175"/>
                  </a:lnTo>
                  <a:lnTo>
                    <a:pt x="876046" y="1019175"/>
                  </a:lnTo>
                  <a:lnTo>
                    <a:pt x="876046" y="582422"/>
                  </a:lnTo>
                  <a:lnTo>
                    <a:pt x="876046" y="545973"/>
                  </a:lnTo>
                  <a:lnTo>
                    <a:pt x="709549" y="280416"/>
                  </a:lnTo>
                  <a:lnTo>
                    <a:pt x="768731" y="153797"/>
                  </a:lnTo>
                  <a:close/>
                  <a:moveTo>
                    <a:pt x="455676" y="48387"/>
                  </a:moveTo>
                  <a:lnTo>
                    <a:pt x="720344" y="171450"/>
                  </a:lnTo>
                  <a:lnTo>
                    <a:pt x="613283" y="400431"/>
                  </a:lnTo>
                  <a:lnTo>
                    <a:pt x="291084" y="400431"/>
                  </a:lnTo>
                  <a:lnTo>
                    <a:pt x="455676" y="48387"/>
                  </a:lnTo>
                  <a:close/>
                  <a:moveTo>
                    <a:pt x="839470" y="982726"/>
                  </a:moveTo>
                  <a:lnTo>
                    <a:pt x="36576" y="982726"/>
                  </a:lnTo>
                  <a:lnTo>
                    <a:pt x="36576" y="582422"/>
                  </a:lnTo>
                  <a:lnTo>
                    <a:pt x="839470" y="582422"/>
                  </a:lnTo>
                  <a:lnTo>
                    <a:pt x="839470" y="982726"/>
                  </a:lnTo>
                  <a:close/>
                  <a:moveTo>
                    <a:pt x="832866" y="545973"/>
                  </a:moveTo>
                  <a:lnTo>
                    <a:pt x="43180" y="545973"/>
                  </a:lnTo>
                  <a:lnTo>
                    <a:pt x="202819" y="291211"/>
                  </a:lnTo>
                  <a:lnTo>
                    <a:pt x="301879" y="291211"/>
                  </a:lnTo>
                  <a:lnTo>
                    <a:pt x="250825" y="400431"/>
                  </a:lnTo>
                  <a:lnTo>
                    <a:pt x="182499" y="400431"/>
                  </a:lnTo>
                  <a:lnTo>
                    <a:pt x="182499" y="436880"/>
                  </a:lnTo>
                  <a:lnTo>
                    <a:pt x="693547" y="436880"/>
                  </a:lnTo>
                  <a:lnTo>
                    <a:pt x="693547" y="400431"/>
                  </a:lnTo>
                  <a:lnTo>
                    <a:pt x="653542" y="400431"/>
                  </a:lnTo>
                  <a:lnTo>
                    <a:pt x="691261" y="319786"/>
                  </a:lnTo>
                  <a:lnTo>
                    <a:pt x="832866" y="545973"/>
                  </a:lnTo>
                  <a:close/>
                </a:path>
              </a:pathLst>
            </a:custGeom>
            <a:solidFill>
              <a:srgbClr val="D61F26"/>
            </a:solidFill>
          </p:spPr>
        </p:sp>
        <p:sp>
          <p:nvSpPr>
            <p:cNvPr name="Freeform 8" id="8"/>
            <p:cNvSpPr/>
            <p:nvPr/>
          </p:nvSpPr>
          <p:spPr>
            <a:xfrm flipH="false" flipV="false" rot="0">
              <a:off x="63500" y="63500"/>
              <a:ext cx="875284" cy="1020826"/>
            </a:xfrm>
            <a:custGeom>
              <a:avLst/>
              <a:gdLst/>
              <a:ahLst/>
              <a:cxnLst/>
              <a:rect r="r" b="b" t="t" l="l"/>
              <a:pathLst>
                <a:path h="1020826" w="875284">
                  <a:moveTo>
                    <a:pt x="0" y="1020826"/>
                  </a:moveTo>
                  <a:lnTo>
                    <a:pt x="875284" y="1020826"/>
                  </a:lnTo>
                  <a:lnTo>
                    <a:pt x="875284" y="0"/>
                  </a:lnTo>
                  <a:lnTo>
                    <a:pt x="0" y="0"/>
                  </a:lnTo>
                  <a:close/>
                </a:path>
              </a:pathLst>
            </a:custGeom>
            <a:solidFill>
              <a:srgbClr val="000000">
                <a:alpha val="0"/>
              </a:srgbClr>
            </a:solidFill>
          </p:spPr>
        </p:sp>
      </p:grpSp>
      <p:grpSp>
        <p:nvGrpSpPr>
          <p:cNvPr name="Group 9" id="9"/>
          <p:cNvGrpSpPr>
            <a:grpSpLocks noChangeAspect="true"/>
          </p:cNvGrpSpPr>
          <p:nvPr/>
        </p:nvGrpSpPr>
        <p:grpSpPr>
          <a:xfrm rot="0">
            <a:off x="5830119" y="4403569"/>
            <a:ext cx="898522" cy="1130227"/>
            <a:chOff x="0" y="0"/>
            <a:chExt cx="898525" cy="1130236"/>
          </a:xfrm>
        </p:grpSpPr>
        <p:sp>
          <p:nvSpPr>
            <p:cNvPr name="Freeform 10" id="10"/>
            <p:cNvSpPr/>
            <p:nvPr/>
          </p:nvSpPr>
          <p:spPr>
            <a:xfrm flipH="false" flipV="false" rot="0">
              <a:off x="63500" y="63373"/>
              <a:ext cx="771525" cy="1000125"/>
            </a:xfrm>
            <a:custGeom>
              <a:avLst/>
              <a:gdLst/>
              <a:ahLst/>
              <a:cxnLst/>
              <a:rect r="r" b="b" t="t" l="l"/>
              <a:pathLst>
                <a:path h="1000125" w="771525">
                  <a:moveTo>
                    <a:pt x="169291" y="340487"/>
                  </a:moveTo>
                  <a:cubicBezTo>
                    <a:pt x="172847" y="346837"/>
                    <a:pt x="178435" y="351028"/>
                    <a:pt x="185420" y="352425"/>
                  </a:cubicBezTo>
                  <a:cubicBezTo>
                    <a:pt x="186817" y="352425"/>
                    <a:pt x="188214" y="353187"/>
                    <a:pt x="189611" y="353187"/>
                  </a:cubicBezTo>
                  <a:cubicBezTo>
                    <a:pt x="195199" y="353187"/>
                    <a:pt x="200152" y="351028"/>
                    <a:pt x="204343" y="347599"/>
                  </a:cubicBezTo>
                  <a:lnTo>
                    <a:pt x="321691" y="242570"/>
                  </a:lnTo>
                  <a:cubicBezTo>
                    <a:pt x="328041" y="236982"/>
                    <a:pt x="331470" y="229235"/>
                    <a:pt x="331470" y="220853"/>
                  </a:cubicBezTo>
                  <a:cubicBezTo>
                    <a:pt x="331470" y="213868"/>
                    <a:pt x="328676" y="206883"/>
                    <a:pt x="323723" y="201930"/>
                  </a:cubicBezTo>
                  <a:cubicBezTo>
                    <a:pt x="313182" y="189992"/>
                    <a:pt x="294894" y="189357"/>
                    <a:pt x="282956" y="199771"/>
                  </a:cubicBezTo>
                  <a:lnTo>
                    <a:pt x="199390" y="273939"/>
                  </a:lnTo>
                  <a:lnTo>
                    <a:pt x="181864" y="239649"/>
                  </a:lnTo>
                  <a:cubicBezTo>
                    <a:pt x="174879" y="225679"/>
                    <a:pt x="157226" y="220091"/>
                    <a:pt x="143256" y="227076"/>
                  </a:cubicBezTo>
                  <a:cubicBezTo>
                    <a:pt x="143256" y="227076"/>
                    <a:pt x="142494" y="227076"/>
                    <a:pt x="142494" y="227838"/>
                  </a:cubicBezTo>
                  <a:cubicBezTo>
                    <a:pt x="136144" y="231394"/>
                    <a:pt x="131191" y="236982"/>
                    <a:pt x="129159" y="243967"/>
                  </a:cubicBezTo>
                  <a:cubicBezTo>
                    <a:pt x="127127" y="250952"/>
                    <a:pt x="127762" y="259334"/>
                    <a:pt x="131318" y="265684"/>
                  </a:cubicBezTo>
                  <a:lnTo>
                    <a:pt x="169291" y="340614"/>
                  </a:lnTo>
                  <a:close/>
                  <a:moveTo>
                    <a:pt x="148971" y="250825"/>
                  </a:moveTo>
                  <a:cubicBezTo>
                    <a:pt x="149733" y="248666"/>
                    <a:pt x="151130" y="247269"/>
                    <a:pt x="152527" y="246634"/>
                  </a:cubicBezTo>
                  <a:cubicBezTo>
                    <a:pt x="152527" y="246634"/>
                    <a:pt x="152527" y="246634"/>
                    <a:pt x="153289" y="246634"/>
                  </a:cubicBezTo>
                  <a:cubicBezTo>
                    <a:pt x="156845" y="245237"/>
                    <a:pt x="161671" y="246634"/>
                    <a:pt x="163068" y="250190"/>
                  </a:cubicBezTo>
                  <a:lnTo>
                    <a:pt x="186944" y="296418"/>
                  </a:lnTo>
                  <a:cubicBezTo>
                    <a:pt x="188341" y="299212"/>
                    <a:pt x="191135" y="301371"/>
                    <a:pt x="194691" y="302006"/>
                  </a:cubicBezTo>
                  <a:cubicBezTo>
                    <a:pt x="198247" y="302641"/>
                    <a:pt x="201041" y="302006"/>
                    <a:pt x="203835" y="299212"/>
                  </a:cubicBezTo>
                  <a:lnTo>
                    <a:pt x="297307" y="215138"/>
                  </a:lnTo>
                  <a:cubicBezTo>
                    <a:pt x="300863" y="212344"/>
                    <a:pt x="305689" y="212344"/>
                    <a:pt x="308610" y="215900"/>
                  </a:cubicBezTo>
                  <a:cubicBezTo>
                    <a:pt x="310007" y="218059"/>
                    <a:pt x="310769" y="219456"/>
                    <a:pt x="310769" y="220853"/>
                  </a:cubicBezTo>
                  <a:cubicBezTo>
                    <a:pt x="310769" y="223012"/>
                    <a:pt x="310007" y="225044"/>
                    <a:pt x="307975" y="226441"/>
                  </a:cubicBezTo>
                  <a:lnTo>
                    <a:pt x="190627" y="331470"/>
                  </a:lnTo>
                  <a:cubicBezTo>
                    <a:pt x="190627" y="331470"/>
                    <a:pt x="189865" y="332232"/>
                    <a:pt x="189230" y="331470"/>
                  </a:cubicBezTo>
                  <a:cubicBezTo>
                    <a:pt x="188468" y="331470"/>
                    <a:pt x="188468" y="331470"/>
                    <a:pt x="188468" y="330708"/>
                  </a:cubicBezTo>
                  <a:lnTo>
                    <a:pt x="149860" y="256540"/>
                  </a:lnTo>
                  <a:cubicBezTo>
                    <a:pt x="148463" y="255143"/>
                    <a:pt x="148463" y="252984"/>
                    <a:pt x="149098" y="250952"/>
                  </a:cubicBezTo>
                  <a:close/>
                  <a:moveTo>
                    <a:pt x="169291" y="504317"/>
                  </a:moveTo>
                  <a:cubicBezTo>
                    <a:pt x="172847" y="510667"/>
                    <a:pt x="178435" y="514858"/>
                    <a:pt x="185420" y="516255"/>
                  </a:cubicBezTo>
                  <a:cubicBezTo>
                    <a:pt x="186817" y="516255"/>
                    <a:pt x="188214" y="517017"/>
                    <a:pt x="189611" y="517017"/>
                  </a:cubicBezTo>
                  <a:cubicBezTo>
                    <a:pt x="195199" y="517017"/>
                    <a:pt x="200152" y="514858"/>
                    <a:pt x="204343" y="511429"/>
                  </a:cubicBezTo>
                  <a:lnTo>
                    <a:pt x="321691" y="406400"/>
                  </a:lnTo>
                  <a:cubicBezTo>
                    <a:pt x="328041" y="400812"/>
                    <a:pt x="331470" y="393065"/>
                    <a:pt x="331470" y="384683"/>
                  </a:cubicBezTo>
                  <a:cubicBezTo>
                    <a:pt x="331470" y="377698"/>
                    <a:pt x="328676" y="370713"/>
                    <a:pt x="323723" y="365760"/>
                  </a:cubicBezTo>
                  <a:cubicBezTo>
                    <a:pt x="313182" y="353822"/>
                    <a:pt x="294894" y="353187"/>
                    <a:pt x="282956" y="363601"/>
                  </a:cubicBezTo>
                  <a:lnTo>
                    <a:pt x="199390" y="437134"/>
                  </a:lnTo>
                  <a:lnTo>
                    <a:pt x="181864" y="403479"/>
                  </a:lnTo>
                  <a:cubicBezTo>
                    <a:pt x="174879" y="389509"/>
                    <a:pt x="157226" y="383921"/>
                    <a:pt x="143256" y="390906"/>
                  </a:cubicBezTo>
                  <a:cubicBezTo>
                    <a:pt x="143256" y="390906"/>
                    <a:pt x="142494" y="390906"/>
                    <a:pt x="142494" y="391668"/>
                  </a:cubicBezTo>
                  <a:cubicBezTo>
                    <a:pt x="136144" y="395224"/>
                    <a:pt x="131191" y="400812"/>
                    <a:pt x="129159" y="407797"/>
                  </a:cubicBezTo>
                  <a:cubicBezTo>
                    <a:pt x="127127" y="414782"/>
                    <a:pt x="127762" y="423164"/>
                    <a:pt x="131318" y="429514"/>
                  </a:cubicBezTo>
                  <a:lnTo>
                    <a:pt x="169291" y="504444"/>
                  </a:lnTo>
                  <a:close/>
                  <a:moveTo>
                    <a:pt x="148971" y="414020"/>
                  </a:moveTo>
                  <a:cubicBezTo>
                    <a:pt x="149733" y="411861"/>
                    <a:pt x="151130" y="410464"/>
                    <a:pt x="152527" y="409829"/>
                  </a:cubicBezTo>
                  <a:cubicBezTo>
                    <a:pt x="152527" y="409829"/>
                    <a:pt x="152527" y="409829"/>
                    <a:pt x="153289" y="409829"/>
                  </a:cubicBezTo>
                  <a:cubicBezTo>
                    <a:pt x="156845" y="408432"/>
                    <a:pt x="161671" y="409829"/>
                    <a:pt x="163068" y="413385"/>
                  </a:cubicBezTo>
                  <a:lnTo>
                    <a:pt x="186944" y="459613"/>
                  </a:lnTo>
                  <a:cubicBezTo>
                    <a:pt x="188341" y="462407"/>
                    <a:pt x="191135" y="464566"/>
                    <a:pt x="194691" y="465201"/>
                  </a:cubicBezTo>
                  <a:cubicBezTo>
                    <a:pt x="198247" y="465836"/>
                    <a:pt x="201041" y="465201"/>
                    <a:pt x="203835" y="462407"/>
                  </a:cubicBezTo>
                  <a:lnTo>
                    <a:pt x="297307" y="378333"/>
                  </a:lnTo>
                  <a:cubicBezTo>
                    <a:pt x="300863" y="375539"/>
                    <a:pt x="305689" y="375539"/>
                    <a:pt x="308610" y="379095"/>
                  </a:cubicBezTo>
                  <a:cubicBezTo>
                    <a:pt x="310007" y="381254"/>
                    <a:pt x="310769" y="382651"/>
                    <a:pt x="310769" y="384048"/>
                  </a:cubicBezTo>
                  <a:cubicBezTo>
                    <a:pt x="310769" y="386207"/>
                    <a:pt x="310007" y="388239"/>
                    <a:pt x="307975" y="389636"/>
                  </a:cubicBezTo>
                  <a:lnTo>
                    <a:pt x="190627" y="494665"/>
                  </a:lnTo>
                  <a:cubicBezTo>
                    <a:pt x="190627" y="494665"/>
                    <a:pt x="189865" y="495427"/>
                    <a:pt x="189230" y="494665"/>
                  </a:cubicBezTo>
                  <a:cubicBezTo>
                    <a:pt x="188468" y="494665"/>
                    <a:pt x="188468" y="494665"/>
                    <a:pt x="188468" y="493903"/>
                  </a:cubicBezTo>
                  <a:lnTo>
                    <a:pt x="149860" y="419735"/>
                  </a:lnTo>
                  <a:cubicBezTo>
                    <a:pt x="148463" y="418338"/>
                    <a:pt x="148463" y="416179"/>
                    <a:pt x="149098" y="414147"/>
                  </a:cubicBezTo>
                  <a:close/>
                  <a:moveTo>
                    <a:pt x="330962" y="547751"/>
                  </a:moveTo>
                  <a:cubicBezTo>
                    <a:pt x="330962" y="540766"/>
                    <a:pt x="328168" y="533781"/>
                    <a:pt x="323215" y="528828"/>
                  </a:cubicBezTo>
                  <a:cubicBezTo>
                    <a:pt x="312674" y="516890"/>
                    <a:pt x="294386" y="516255"/>
                    <a:pt x="282448" y="526669"/>
                  </a:cubicBezTo>
                  <a:lnTo>
                    <a:pt x="199517" y="600837"/>
                  </a:lnTo>
                  <a:lnTo>
                    <a:pt x="181991" y="566547"/>
                  </a:lnTo>
                  <a:cubicBezTo>
                    <a:pt x="175006" y="552577"/>
                    <a:pt x="157353" y="546989"/>
                    <a:pt x="143383" y="553974"/>
                  </a:cubicBezTo>
                  <a:cubicBezTo>
                    <a:pt x="143383" y="553974"/>
                    <a:pt x="142621" y="553974"/>
                    <a:pt x="142621" y="554736"/>
                  </a:cubicBezTo>
                  <a:cubicBezTo>
                    <a:pt x="136271" y="558292"/>
                    <a:pt x="131318" y="563880"/>
                    <a:pt x="129286" y="570865"/>
                  </a:cubicBezTo>
                  <a:cubicBezTo>
                    <a:pt x="127254" y="577850"/>
                    <a:pt x="127889" y="586232"/>
                    <a:pt x="131445" y="592582"/>
                  </a:cubicBezTo>
                  <a:lnTo>
                    <a:pt x="170053" y="666750"/>
                  </a:lnTo>
                  <a:cubicBezTo>
                    <a:pt x="173609" y="673100"/>
                    <a:pt x="179197" y="677291"/>
                    <a:pt x="186182" y="678688"/>
                  </a:cubicBezTo>
                  <a:cubicBezTo>
                    <a:pt x="187579" y="678688"/>
                    <a:pt x="188976" y="679450"/>
                    <a:pt x="190373" y="679450"/>
                  </a:cubicBezTo>
                  <a:cubicBezTo>
                    <a:pt x="195961" y="679450"/>
                    <a:pt x="200914" y="677291"/>
                    <a:pt x="205105" y="673862"/>
                  </a:cubicBezTo>
                  <a:lnTo>
                    <a:pt x="322453" y="568833"/>
                  </a:lnTo>
                  <a:cubicBezTo>
                    <a:pt x="327406" y="563880"/>
                    <a:pt x="330835" y="555498"/>
                    <a:pt x="330835" y="547878"/>
                  </a:cubicBezTo>
                  <a:close/>
                  <a:moveTo>
                    <a:pt x="307721" y="553339"/>
                  </a:moveTo>
                  <a:lnTo>
                    <a:pt x="190373" y="658368"/>
                  </a:lnTo>
                  <a:cubicBezTo>
                    <a:pt x="190373" y="658368"/>
                    <a:pt x="189611" y="659130"/>
                    <a:pt x="188976" y="658368"/>
                  </a:cubicBezTo>
                  <a:cubicBezTo>
                    <a:pt x="188214" y="658368"/>
                    <a:pt x="188214" y="658368"/>
                    <a:pt x="188214" y="657606"/>
                  </a:cubicBezTo>
                  <a:lnTo>
                    <a:pt x="149606" y="583438"/>
                  </a:lnTo>
                  <a:cubicBezTo>
                    <a:pt x="148844" y="581279"/>
                    <a:pt x="148209" y="579247"/>
                    <a:pt x="148844" y="577850"/>
                  </a:cubicBezTo>
                  <a:cubicBezTo>
                    <a:pt x="149606" y="575691"/>
                    <a:pt x="151003" y="574294"/>
                    <a:pt x="152400" y="573659"/>
                  </a:cubicBezTo>
                  <a:cubicBezTo>
                    <a:pt x="152400" y="573659"/>
                    <a:pt x="152400" y="573659"/>
                    <a:pt x="153162" y="573659"/>
                  </a:cubicBezTo>
                  <a:cubicBezTo>
                    <a:pt x="156718" y="572262"/>
                    <a:pt x="161544" y="573659"/>
                    <a:pt x="162941" y="577215"/>
                  </a:cubicBezTo>
                  <a:lnTo>
                    <a:pt x="186817" y="623443"/>
                  </a:lnTo>
                  <a:cubicBezTo>
                    <a:pt x="188214" y="626237"/>
                    <a:pt x="191008" y="628396"/>
                    <a:pt x="194564" y="629031"/>
                  </a:cubicBezTo>
                  <a:cubicBezTo>
                    <a:pt x="198120" y="629666"/>
                    <a:pt x="200914" y="629031"/>
                    <a:pt x="203708" y="626237"/>
                  </a:cubicBezTo>
                  <a:lnTo>
                    <a:pt x="297180" y="542163"/>
                  </a:lnTo>
                  <a:cubicBezTo>
                    <a:pt x="300736" y="539369"/>
                    <a:pt x="305562" y="539369"/>
                    <a:pt x="308483" y="542925"/>
                  </a:cubicBezTo>
                  <a:cubicBezTo>
                    <a:pt x="309880" y="545084"/>
                    <a:pt x="310642" y="546481"/>
                    <a:pt x="310642" y="547878"/>
                  </a:cubicBezTo>
                  <a:cubicBezTo>
                    <a:pt x="309880" y="550037"/>
                    <a:pt x="309245" y="552069"/>
                    <a:pt x="307848" y="553466"/>
                  </a:cubicBezTo>
                  <a:close/>
                  <a:moveTo>
                    <a:pt x="731520" y="661289"/>
                  </a:moveTo>
                  <a:cubicBezTo>
                    <a:pt x="722376" y="661289"/>
                    <a:pt x="714629" y="664083"/>
                    <a:pt x="707644" y="669036"/>
                  </a:cubicBezTo>
                  <a:cubicBezTo>
                    <a:pt x="706247" y="666242"/>
                    <a:pt x="704088" y="664083"/>
                    <a:pt x="702691" y="661289"/>
                  </a:cubicBezTo>
                  <a:lnTo>
                    <a:pt x="702691" y="140970"/>
                  </a:lnTo>
                  <a:cubicBezTo>
                    <a:pt x="702691" y="139573"/>
                    <a:pt x="701929" y="137414"/>
                    <a:pt x="701294" y="136017"/>
                  </a:cubicBezTo>
                  <a:cubicBezTo>
                    <a:pt x="701294" y="136017"/>
                    <a:pt x="701294" y="136017"/>
                    <a:pt x="701294" y="135255"/>
                  </a:cubicBezTo>
                  <a:cubicBezTo>
                    <a:pt x="700532" y="134493"/>
                    <a:pt x="699897" y="133096"/>
                    <a:pt x="699135" y="132461"/>
                  </a:cubicBezTo>
                  <a:cubicBezTo>
                    <a:pt x="665353" y="98806"/>
                    <a:pt x="630936" y="65278"/>
                    <a:pt x="597281" y="30988"/>
                  </a:cubicBezTo>
                  <a:cubicBezTo>
                    <a:pt x="588137" y="21844"/>
                    <a:pt x="578993" y="12827"/>
                    <a:pt x="569214" y="2921"/>
                  </a:cubicBezTo>
                  <a:cubicBezTo>
                    <a:pt x="569214" y="2921"/>
                    <a:pt x="569214" y="2921"/>
                    <a:pt x="568452" y="2921"/>
                  </a:cubicBezTo>
                  <a:cubicBezTo>
                    <a:pt x="567690" y="2159"/>
                    <a:pt x="567055" y="2159"/>
                    <a:pt x="566293" y="1524"/>
                  </a:cubicBezTo>
                  <a:cubicBezTo>
                    <a:pt x="566293" y="1524"/>
                    <a:pt x="565531" y="1524"/>
                    <a:pt x="565531" y="762"/>
                  </a:cubicBezTo>
                  <a:cubicBezTo>
                    <a:pt x="564769" y="0"/>
                    <a:pt x="564134" y="0"/>
                    <a:pt x="563372" y="0"/>
                  </a:cubicBezTo>
                  <a:cubicBezTo>
                    <a:pt x="562610" y="0"/>
                    <a:pt x="561975" y="0"/>
                    <a:pt x="561213" y="0"/>
                  </a:cubicBezTo>
                  <a:lnTo>
                    <a:pt x="10541" y="0"/>
                  </a:lnTo>
                  <a:cubicBezTo>
                    <a:pt x="4953" y="0"/>
                    <a:pt x="0" y="4953"/>
                    <a:pt x="0" y="10541"/>
                  </a:cubicBezTo>
                  <a:lnTo>
                    <a:pt x="0" y="877570"/>
                  </a:lnTo>
                  <a:cubicBezTo>
                    <a:pt x="0" y="883158"/>
                    <a:pt x="4953" y="888111"/>
                    <a:pt x="10541" y="888111"/>
                  </a:cubicBezTo>
                  <a:lnTo>
                    <a:pt x="403987" y="888111"/>
                  </a:lnTo>
                  <a:lnTo>
                    <a:pt x="481330" y="958850"/>
                  </a:lnTo>
                  <a:cubicBezTo>
                    <a:pt x="482092" y="969391"/>
                    <a:pt x="486283" y="978408"/>
                    <a:pt x="493268" y="986155"/>
                  </a:cubicBezTo>
                  <a:cubicBezTo>
                    <a:pt x="501015" y="995299"/>
                    <a:pt x="512191" y="1000125"/>
                    <a:pt x="524129" y="1000125"/>
                  </a:cubicBezTo>
                  <a:lnTo>
                    <a:pt x="699135" y="1000125"/>
                  </a:lnTo>
                  <a:cubicBezTo>
                    <a:pt x="739140" y="1000125"/>
                    <a:pt x="771525" y="965073"/>
                    <a:pt x="771525" y="921639"/>
                  </a:cubicBezTo>
                  <a:lnTo>
                    <a:pt x="771525" y="699008"/>
                  </a:lnTo>
                  <a:cubicBezTo>
                    <a:pt x="771525" y="678688"/>
                    <a:pt x="753237" y="661162"/>
                    <a:pt x="731520" y="661162"/>
                  </a:cubicBezTo>
                  <a:close/>
                  <a:moveTo>
                    <a:pt x="666115" y="130429"/>
                  </a:moveTo>
                  <a:lnTo>
                    <a:pt x="572643" y="130429"/>
                  </a:lnTo>
                  <a:lnTo>
                    <a:pt x="572643" y="37338"/>
                  </a:lnTo>
                  <a:cubicBezTo>
                    <a:pt x="595122" y="59690"/>
                    <a:pt x="617601" y="82169"/>
                    <a:pt x="640080" y="104521"/>
                  </a:cubicBezTo>
                  <a:lnTo>
                    <a:pt x="666115" y="130429"/>
                  </a:lnTo>
                  <a:close/>
                  <a:moveTo>
                    <a:pt x="380873" y="868553"/>
                  </a:moveTo>
                  <a:lnTo>
                    <a:pt x="21082" y="868553"/>
                  </a:lnTo>
                  <a:lnTo>
                    <a:pt x="21082" y="22606"/>
                  </a:lnTo>
                  <a:lnTo>
                    <a:pt x="551561" y="22606"/>
                  </a:lnTo>
                  <a:lnTo>
                    <a:pt x="551561" y="141605"/>
                  </a:lnTo>
                  <a:cubicBezTo>
                    <a:pt x="551561" y="147193"/>
                    <a:pt x="556514" y="152146"/>
                    <a:pt x="562102" y="152146"/>
                  </a:cubicBezTo>
                  <a:lnTo>
                    <a:pt x="681609" y="152146"/>
                  </a:lnTo>
                  <a:lnTo>
                    <a:pt x="681609" y="648589"/>
                  </a:lnTo>
                  <a:cubicBezTo>
                    <a:pt x="680847" y="648589"/>
                    <a:pt x="680847" y="648589"/>
                    <a:pt x="680212" y="648589"/>
                  </a:cubicBezTo>
                  <a:cubicBezTo>
                    <a:pt x="679577" y="648589"/>
                    <a:pt x="678815" y="648589"/>
                    <a:pt x="678815" y="648589"/>
                  </a:cubicBezTo>
                  <a:cubicBezTo>
                    <a:pt x="677418" y="648589"/>
                    <a:pt x="675259" y="647827"/>
                    <a:pt x="673862" y="647827"/>
                  </a:cubicBezTo>
                  <a:cubicBezTo>
                    <a:pt x="673100" y="647827"/>
                    <a:pt x="673100" y="647827"/>
                    <a:pt x="672465" y="647827"/>
                  </a:cubicBezTo>
                  <a:cubicBezTo>
                    <a:pt x="671830" y="647827"/>
                    <a:pt x="671068" y="647827"/>
                    <a:pt x="669671" y="647827"/>
                  </a:cubicBezTo>
                  <a:cubicBezTo>
                    <a:pt x="668909" y="647827"/>
                    <a:pt x="667512" y="647827"/>
                    <a:pt x="666877" y="647827"/>
                  </a:cubicBezTo>
                  <a:cubicBezTo>
                    <a:pt x="665480" y="647827"/>
                    <a:pt x="664083" y="648589"/>
                    <a:pt x="663321" y="648589"/>
                  </a:cubicBezTo>
                  <a:cubicBezTo>
                    <a:pt x="662559" y="648589"/>
                    <a:pt x="662559" y="648589"/>
                    <a:pt x="661924" y="649351"/>
                  </a:cubicBezTo>
                  <a:cubicBezTo>
                    <a:pt x="659765" y="650113"/>
                    <a:pt x="657733" y="650748"/>
                    <a:pt x="656336" y="651510"/>
                  </a:cubicBezTo>
                  <a:cubicBezTo>
                    <a:pt x="655574" y="652272"/>
                    <a:pt x="654177" y="652272"/>
                    <a:pt x="653542" y="652907"/>
                  </a:cubicBezTo>
                  <a:cubicBezTo>
                    <a:pt x="652907" y="653542"/>
                    <a:pt x="652145" y="653669"/>
                    <a:pt x="651383" y="654304"/>
                  </a:cubicBezTo>
                  <a:cubicBezTo>
                    <a:pt x="649986" y="655066"/>
                    <a:pt x="647827" y="656463"/>
                    <a:pt x="646430" y="657860"/>
                  </a:cubicBezTo>
                  <a:cubicBezTo>
                    <a:pt x="639445" y="646684"/>
                    <a:pt x="626745" y="639699"/>
                    <a:pt x="612648" y="639699"/>
                  </a:cubicBezTo>
                  <a:cubicBezTo>
                    <a:pt x="605663" y="639699"/>
                    <a:pt x="599313" y="641096"/>
                    <a:pt x="593725" y="644652"/>
                  </a:cubicBezTo>
                  <a:lnTo>
                    <a:pt x="593725" y="534543"/>
                  </a:lnTo>
                  <a:cubicBezTo>
                    <a:pt x="593725" y="502285"/>
                    <a:pt x="571246" y="474980"/>
                    <a:pt x="543179" y="472186"/>
                  </a:cubicBezTo>
                  <a:cubicBezTo>
                    <a:pt x="527685" y="470789"/>
                    <a:pt x="512953" y="475742"/>
                    <a:pt x="501015" y="486156"/>
                  </a:cubicBezTo>
                  <a:cubicBezTo>
                    <a:pt x="488315" y="497332"/>
                    <a:pt x="480695" y="514223"/>
                    <a:pt x="480695" y="532384"/>
                  </a:cubicBezTo>
                  <a:lnTo>
                    <a:pt x="480695" y="801243"/>
                  </a:lnTo>
                  <a:lnTo>
                    <a:pt x="411861" y="738251"/>
                  </a:lnTo>
                  <a:cubicBezTo>
                    <a:pt x="405511" y="732663"/>
                    <a:pt x="398526" y="727710"/>
                    <a:pt x="391541" y="724916"/>
                  </a:cubicBezTo>
                  <a:cubicBezTo>
                    <a:pt x="364871" y="712978"/>
                    <a:pt x="333883" y="717169"/>
                    <a:pt x="311404" y="736854"/>
                  </a:cubicBezTo>
                  <a:cubicBezTo>
                    <a:pt x="307213" y="740410"/>
                    <a:pt x="303657" y="743839"/>
                    <a:pt x="300101" y="748792"/>
                  </a:cubicBezTo>
                  <a:lnTo>
                    <a:pt x="294513" y="755777"/>
                  </a:lnTo>
                  <a:cubicBezTo>
                    <a:pt x="286131" y="766953"/>
                    <a:pt x="287528" y="783844"/>
                    <a:pt x="297307" y="792861"/>
                  </a:cubicBezTo>
                  <a:lnTo>
                    <a:pt x="380873" y="868426"/>
                  </a:lnTo>
                  <a:close/>
                  <a:moveTo>
                    <a:pt x="750443" y="923925"/>
                  </a:moveTo>
                  <a:cubicBezTo>
                    <a:pt x="750443" y="955421"/>
                    <a:pt x="727202" y="981329"/>
                    <a:pt x="699135" y="981329"/>
                  </a:cubicBezTo>
                  <a:lnTo>
                    <a:pt x="524129" y="981329"/>
                  </a:lnTo>
                  <a:cubicBezTo>
                    <a:pt x="518541" y="981329"/>
                    <a:pt x="512826" y="978535"/>
                    <a:pt x="509397" y="974344"/>
                  </a:cubicBezTo>
                  <a:cubicBezTo>
                    <a:pt x="505206" y="969391"/>
                    <a:pt x="502412" y="963168"/>
                    <a:pt x="502412" y="956183"/>
                  </a:cubicBezTo>
                  <a:cubicBezTo>
                    <a:pt x="502412" y="953389"/>
                    <a:pt x="501015" y="950595"/>
                    <a:pt x="498856" y="948436"/>
                  </a:cubicBezTo>
                  <a:lnTo>
                    <a:pt x="312674" y="777494"/>
                  </a:lnTo>
                  <a:cubicBezTo>
                    <a:pt x="310515" y="775335"/>
                    <a:pt x="309880" y="771144"/>
                    <a:pt x="311912" y="768350"/>
                  </a:cubicBezTo>
                  <a:lnTo>
                    <a:pt x="317500" y="761365"/>
                  </a:lnTo>
                  <a:cubicBezTo>
                    <a:pt x="320294" y="757809"/>
                    <a:pt x="323088" y="755015"/>
                    <a:pt x="325882" y="752983"/>
                  </a:cubicBezTo>
                  <a:cubicBezTo>
                    <a:pt x="328041" y="751586"/>
                    <a:pt x="329438" y="750189"/>
                    <a:pt x="331470" y="748792"/>
                  </a:cubicBezTo>
                  <a:cubicBezTo>
                    <a:pt x="332232" y="748792"/>
                    <a:pt x="332232" y="748030"/>
                    <a:pt x="332867" y="748030"/>
                  </a:cubicBezTo>
                  <a:cubicBezTo>
                    <a:pt x="335026" y="746633"/>
                    <a:pt x="337058" y="745871"/>
                    <a:pt x="338455" y="744474"/>
                  </a:cubicBezTo>
                  <a:cubicBezTo>
                    <a:pt x="338455" y="744474"/>
                    <a:pt x="339217" y="744474"/>
                    <a:pt x="339217" y="743712"/>
                  </a:cubicBezTo>
                  <a:cubicBezTo>
                    <a:pt x="341376" y="742950"/>
                    <a:pt x="342773" y="742315"/>
                    <a:pt x="344805" y="741553"/>
                  </a:cubicBezTo>
                  <a:cubicBezTo>
                    <a:pt x="345567" y="741553"/>
                    <a:pt x="345567" y="741553"/>
                    <a:pt x="346202" y="740791"/>
                  </a:cubicBezTo>
                  <a:cubicBezTo>
                    <a:pt x="348361" y="740029"/>
                    <a:pt x="350393" y="739394"/>
                    <a:pt x="352552" y="739394"/>
                  </a:cubicBezTo>
                  <a:cubicBezTo>
                    <a:pt x="353314" y="739394"/>
                    <a:pt x="353314" y="739394"/>
                    <a:pt x="353949" y="739394"/>
                  </a:cubicBezTo>
                  <a:cubicBezTo>
                    <a:pt x="356108" y="739394"/>
                    <a:pt x="358140" y="738632"/>
                    <a:pt x="360299" y="738632"/>
                  </a:cubicBezTo>
                  <a:cubicBezTo>
                    <a:pt x="360299" y="738632"/>
                    <a:pt x="360299" y="738632"/>
                    <a:pt x="361061" y="738632"/>
                  </a:cubicBezTo>
                  <a:cubicBezTo>
                    <a:pt x="363220" y="738632"/>
                    <a:pt x="365252" y="738632"/>
                    <a:pt x="368046" y="739394"/>
                  </a:cubicBezTo>
                  <a:cubicBezTo>
                    <a:pt x="368808" y="739394"/>
                    <a:pt x="369443" y="739394"/>
                    <a:pt x="370205" y="739394"/>
                  </a:cubicBezTo>
                  <a:cubicBezTo>
                    <a:pt x="371602" y="739394"/>
                    <a:pt x="373761" y="740156"/>
                    <a:pt x="375158" y="740791"/>
                  </a:cubicBezTo>
                  <a:cubicBezTo>
                    <a:pt x="375920" y="740791"/>
                    <a:pt x="376555" y="740791"/>
                    <a:pt x="377317" y="741553"/>
                  </a:cubicBezTo>
                  <a:cubicBezTo>
                    <a:pt x="379476" y="742315"/>
                    <a:pt x="381508" y="742950"/>
                    <a:pt x="383667" y="743712"/>
                  </a:cubicBezTo>
                  <a:cubicBezTo>
                    <a:pt x="388620" y="745871"/>
                    <a:pt x="393446" y="749300"/>
                    <a:pt x="398399" y="753491"/>
                  </a:cubicBezTo>
                  <a:lnTo>
                    <a:pt x="484124" y="832612"/>
                  </a:lnTo>
                  <a:cubicBezTo>
                    <a:pt x="486918" y="835406"/>
                    <a:pt x="491871" y="836168"/>
                    <a:pt x="495427" y="834771"/>
                  </a:cubicBezTo>
                  <a:cubicBezTo>
                    <a:pt x="498983" y="833374"/>
                    <a:pt x="501777" y="829183"/>
                    <a:pt x="501777" y="824992"/>
                  </a:cubicBezTo>
                  <a:lnTo>
                    <a:pt x="501777" y="532384"/>
                  </a:lnTo>
                  <a:cubicBezTo>
                    <a:pt x="501777" y="520446"/>
                    <a:pt x="506730" y="509270"/>
                    <a:pt x="515112" y="501523"/>
                  </a:cubicBezTo>
                  <a:cubicBezTo>
                    <a:pt x="522097" y="495173"/>
                    <a:pt x="531241" y="491744"/>
                    <a:pt x="540385" y="493141"/>
                  </a:cubicBezTo>
                  <a:cubicBezTo>
                    <a:pt x="557911" y="495300"/>
                    <a:pt x="572008" y="513461"/>
                    <a:pt x="572008" y="534416"/>
                  </a:cubicBezTo>
                  <a:lnTo>
                    <a:pt x="572008" y="675894"/>
                  </a:lnTo>
                  <a:cubicBezTo>
                    <a:pt x="572008" y="681482"/>
                    <a:pt x="576961" y="686435"/>
                    <a:pt x="582549" y="686435"/>
                  </a:cubicBezTo>
                  <a:cubicBezTo>
                    <a:pt x="588137" y="686435"/>
                    <a:pt x="592328" y="682244"/>
                    <a:pt x="593090" y="676656"/>
                  </a:cubicBezTo>
                  <a:cubicBezTo>
                    <a:pt x="593852" y="666877"/>
                    <a:pt x="602234" y="659130"/>
                    <a:pt x="612013" y="659130"/>
                  </a:cubicBezTo>
                  <a:cubicBezTo>
                    <a:pt x="622554" y="659130"/>
                    <a:pt x="630936" y="667512"/>
                    <a:pt x="630936" y="678053"/>
                  </a:cubicBezTo>
                  <a:lnTo>
                    <a:pt x="630936" y="682244"/>
                  </a:lnTo>
                  <a:cubicBezTo>
                    <a:pt x="630936" y="687197"/>
                    <a:pt x="634492" y="691388"/>
                    <a:pt x="639318" y="692785"/>
                  </a:cubicBezTo>
                  <a:cubicBezTo>
                    <a:pt x="640080" y="692785"/>
                    <a:pt x="640715" y="692785"/>
                    <a:pt x="641477" y="692785"/>
                  </a:cubicBezTo>
                  <a:cubicBezTo>
                    <a:pt x="647065" y="692785"/>
                    <a:pt x="651256" y="689229"/>
                    <a:pt x="652018" y="683641"/>
                  </a:cubicBezTo>
                  <a:cubicBezTo>
                    <a:pt x="653415" y="674497"/>
                    <a:pt x="661162" y="667512"/>
                    <a:pt x="670941" y="667512"/>
                  </a:cubicBezTo>
                  <a:cubicBezTo>
                    <a:pt x="675894" y="667512"/>
                    <a:pt x="680085" y="668909"/>
                    <a:pt x="683641" y="672465"/>
                  </a:cubicBezTo>
                  <a:cubicBezTo>
                    <a:pt x="687832" y="676021"/>
                    <a:pt x="689991" y="680847"/>
                    <a:pt x="689991" y="686435"/>
                  </a:cubicBezTo>
                  <a:lnTo>
                    <a:pt x="689991" y="689229"/>
                  </a:lnTo>
                  <a:cubicBezTo>
                    <a:pt x="689991" y="694182"/>
                    <a:pt x="693547" y="699008"/>
                    <a:pt x="699135" y="699770"/>
                  </a:cubicBezTo>
                  <a:cubicBezTo>
                    <a:pt x="700532" y="699770"/>
                    <a:pt x="701929" y="700532"/>
                    <a:pt x="702691" y="700532"/>
                  </a:cubicBezTo>
                  <a:cubicBezTo>
                    <a:pt x="706882" y="700532"/>
                    <a:pt x="711073" y="697738"/>
                    <a:pt x="712470" y="693547"/>
                  </a:cubicBezTo>
                  <a:cubicBezTo>
                    <a:pt x="715264" y="685800"/>
                    <a:pt x="722249" y="680974"/>
                    <a:pt x="729996" y="680974"/>
                  </a:cubicBezTo>
                  <a:cubicBezTo>
                    <a:pt x="740537" y="680974"/>
                    <a:pt x="748919" y="689356"/>
                    <a:pt x="748919" y="699897"/>
                  </a:cubicBezTo>
                  <a:lnTo>
                    <a:pt x="748919" y="923798"/>
                  </a:lnTo>
                  <a:lnTo>
                    <a:pt x="750316" y="923798"/>
                  </a:lnTo>
                  <a:close/>
                  <a:moveTo>
                    <a:pt x="359029" y="272669"/>
                  </a:moveTo>
                  <a:cubicBezTo>
                    <a:pt x="359029" y="267081"/>
                    <a:pt x="363982" y="262128"/>
                    <a:pt x="369570" y="262128"/>
                  </a:cubicBezTo>
                  <a:lnTo>
                    <a:pt x="608457" y="262128"/>
                  </a:lnTo>
                  <a:cubicBezTo>
                    <a:pt x="614045" y="262128"/>
                    <a:pt x="618998" y="267081"/>
                    <a:pt x="618998" y="272669"/>
                  </a:cubicBezTo>
                  <a:cubicBezTo>
                    <a:pt x="618998" y="278257"/>
                    <a:pt x="614045" y="283210"/>
                    <a:pt x="608457" y="283210"/>
                  </a:cubicBezTo>
                  <a:lnTo>
                    <a:pt x="369570" y="283210"/>
                  </a:lnTo>
                  <a:cubicBezTo>
                    <a:pt x="363220" y="283210"/>
                    <a:pt x="359029" y="278257"/>
                    <a:pt x="359029" y="272669"/>
                  </a:cubicBezTo>
                  <a:close/>
                  <a:moveTo>
                    <a:pt x="359029" y="435864"/>
                  </a:moveTo>
                  <a:cubicBezTo>
                    <a:pt x="359029" y="430276"/>
                    <a:pt x="363982" y="425323"/>
                    <a:pt x="369570" y="425323"/>
                  </a:cubicBezTo>
                  <a:lnTo>
                    <a:pt x="608457" y="425323"/>
                  </a:lnTo>
                  <a:cubicBezTo>
                    <a:pt x="614045" y="425323"/>
                    <a:pt x="618998" y="430276"/>
                    <a:pt x="618998" y="435864"/>
                  </a:cubicBezTo>
                  <a:cubicBezTo>
                    <a:pt x="618998" y="441452"/>
                    <a:pt x="614045" y="446405"/>
                    <a:pt x="608457" y="446405"/>
                  </a:cubicBezTo>
                  <a:lnTo>
                    <a:pt x="369570" y="446405"/>
                  </a:lnTo>
                  <a:cubicBezTo>
                    <a:pt x="363220" y="446405"/>
                    <a:pt x="359029" y="441452"/>
                    <a:pt x="359029" y="435864"/>
                  </a:cubicBezTo>
                  <a:close/>
                  <a:moveTo>
                    <a:pt x="359029" y="599694"/>
                  </a:moveTo>
                  <a:cubicBezTo>
                    <a:pt x="359029" y="594106"/>
                    <a:pt x="363982" y="589153"/>
                    <a:pt x="369570" y="589153"/>
                  </a:cubicBezTo>
                  <a:lnTo>
                    <a:pt x="447548" y="589153"/>
                  </a:lnTo>
                  <a:cubicBezTo>
                    <a:pt x="453136" y="589153"/>
                    <a:pt x="458089" y="594106"/>
                    <a:pt x="458089" y="599694"/>
                  </a:cubicBezTo>
                  <a:cubicBezTo>
                    <a:pt x="458089" y="605282"/>
                    <a:pt x="453136" y="610235"/>
                    <a:pt x="447548" y="610235"/>
                  </a:cubicBezTo>
                  <a:lnTo>
                    <a:pt x="369570" y="610235"/>
                  </a:lnTo>
                  <a:cubicBezTo>
                    <a:pt x="363220" y="610235"/>
                    <a:pt x="359029" y="605282"/>
                    <a:pt x="359029" y="599694"/>
                  </a:cubicBezTo>
                  <a:close/>
                </a:path>
              </a:pathLst>
            </a:custGeom>
            <a:solidFill>
              <a:srgbClr val="D61F26"/>
            </a:solidFill>
          </p:spPr>
        </p:sp>
        <p:sp>
          <p:nvSpPr>
            <p:cNvPr name="Freeform 11" id="11"/>
            <p:cNvSpPr/>
            <p:nvPr/>
          </p:nvSpPr>
          <p:spPr>
            <a:xfrm flipH="false" flipV="false" rot="0">
              <a:off x="63500" y="63500"/>
              <a:ext cx="771271" cy="1003173"/>
            </a:xfrm>
            <a:custGeom>
              <a:avLst/>
              <a:gdLst/>
              <a:ahLst/>
              <a:cxnLst/>
              <a:rect r="r" b="b" t="t" l="l"/>
              <a:pathLst>
                <a:path h="1003173" w="771271">
                  <a:moveTo>
                    <a:pt x="0" y="1003173"/>
                  </a:moveTo>
                  <a:lnTo>
                    <a:pt x="771271" y="1003173"/>
                  </a:lnTo>
                  <a:lnTo>
                    <a:pt x="771271" y="0"/>
                  </a:lnTo>
                  <a:lnTo>
                    <a:pt x="0" y="0"/>
                  </a:lnTo>
                  <a:close/>
                </a:path>
              </a:pathLst>
            </a:custGeom>
            <a:solidFill>
              <a:srgbClr val="000000">
                <a:alpha val="0"/>
              </a:srgbClr>
            </a:solidFill>
          </p:spPr>
        </p:sp>
      </p:grpSp>
      <p:grpSp>
        <p:nvGrpSpPr>
          <p:cNvPr name="Group 12" id="12"/>
          <p:cNvGrpSpPr>
            <a:grpSpLocks noChangeAspect="true"/>
          </p:cNvGrpSpPr>
          <p:nvPr/>
        </p:nvGrpSpPr>
        <p:grpSpPr>
          <a:xfrm rot="0">
            <a:off x="5674766" y="6431909"/>
            <a:ext cx="1211885" cy="1243832"/>
            <a:chOff x="0" y="0"/>
            <a:chExt cx="1211885" cy="1243825"/>
          </a:xfrm>
        </p:grpSpPr>
        <p:sp>
          <p:nvSpPr>
            <p:cNvPr name="Freeform 13" id="13"/>
            <p:cNvSpPr/>
            <p:nvPr/>
          </p:nvSpPr>
          <p:spPr>
            <a:xfrm flipH="false" flipV="false" rot="0">
              <a:off x="563245" y="431800"/>
              <a:ext cx="585089" cy="745871"/>
            </a:xfrm>
            <a:custGeom>
              <a:avLst/>
              <a:gdLst/>
              <a:ahLst/>
              <a:cxnLst/>
              <a:rect r="r" b="b" t="t" l="l"/>
              <a:pathLst>
                <a:path h="745871" w="585089">
                  <a:moveTo>
                    <a:pt x="313690" y="148844"/>
                  </a:moveTo>
                  <a:cubicBezTo>
                    <a:pt x="313690" y="86868"/>
                    <a:pt x="364363" y="36449"/>
                    <a:pt x="426720" y="36449"/>
                  </a:cubicBezTo>
                  <a:cubicBezTo>
                    <a:pt x="489077" y="36449"/>
                    <a:pt x="539750" y="86868"/>
                    <a:pt x="539750" y="148844"/>
                  </a:cubicBezTo>
                  <a:cubicBezTo>
                    <a:pt x="539750" y="210820"/>
                    <a:pt x="489077" y="261239"/>
                    <a:pt x="426720" y="261239"/>
                  </a:cubicBezTo>
                  <a:cubicBezTo>
                    <a:pt x="364363" y="261239"/>
                    <a:pt x="313690" y="210820"/>
                    <a:pt x="313690" y="148844"/>
                  </a:cubicBezTo>
                  <a:close/>
                  <a:moveTo>
                    <a:pt x="499364" y="278765"/>
                  </a:moveTo>
                  <a:cubicBezTo>
                    <a:pt x="545211" y="253365"/>
                    <a:pt x="576326" y="204597"/>
                    <a:pt x="576326" y="148844"/>
                  </a:cubicBezTo>
                  <a:cubicBezTo>
                    <a:pt x="576326" y="66802"/>
                    <a:pt x="509143" y="0"/>
                    <a:pt x="426720" y="0"/>
                  </a:cubicBezTo>
                  <a:cubicBezTo>
                    <a:pt x="344297" y="0"/>
                    <a:pt x="277114" y="66802"/>
                    <a:pt x="277114" y="148844"/>
                  </a:cubicBezTo>
                  <a:cubicBezTo>
                    <a:pt x="277114" y="205232"/>
                    <a:pt x="308864" y="254381"/>
                    <a:pt x="355473" y="279654"/>
                  </a:cubicBezTo>
                  <a:cubicBezTo>
                    <a:pt x="328295" y="294259"/>
                    <a:pt x="304800" y="317119"/>
                    <a:pt x="288290" y="346202"/>
                  </a:cubicBezTo>
                  <a:lnTo>
                    <a:pt x="279146" y="363601"/>
                  </a:lnTo>
                  <a:lnTo>
                    <a:pt x="195072" y="591693"/>
                  </a:lnTo>
                  <a:lnTo>
                    <a:pt x="76200" y="591693"/>
                  </a:lnTo>
                  <a:cubicBezTo>
                    <a:pt x="55626" y="591693"/>
                    <a:pt x="36322" y="599821"/>
                    <a:pt x="21971" y="614553"/>
                  </a:cubicBezTo>
                  <a:cubicBezTo>
                    <a:pt x="7620" y="629285"/>
                    <a:pt x="0" y="648716"/>
                    <a:pt x="635" y="669163"/>
                  </a:cubicBezTo>
                  <a:cubicBezTo>
                    <a:pt x="1778" y="709295"/>
                    <a:pt x="36830" y="742061"/>
                    <a:pt x="78613" y="742061"/>
                  </a:cubicBezTo>
                  <a:lnTo>
                    <a:pt x="248158" y="742061"/>
                  </a:lnTo>
                  <a:cubicBezTo>
                    <a:pt x="279908" y="742061"/>
                    <a:pt x="308483" y="722122"/>
                    <a:pt x="319278" y="692277"/>
                  </a:cubicBezTo>
                  <a:lnTo>
                    <a:pt x="374777" y="538861"/>
                  </a:lnTo>
                  <a:cubicBezTo>
                    <a:pt x="378206" y="529463"/>
                    <a:pt x="373253" y="519049"/>
                    <a:pt x="363728" y="515620"/>
                  </a:cubicBezTo>
                  <a:cubicBezTo>
                    <a:pt x="354203" y="512191"/>
                    <a:pt x="343789" y="517144"/>
                    <a:pt x="340360" y="526542"/>
                  </a:cubicBezTo>
                  <a:lnTo>
                    <a:pt x="284861" y="679831"/>
                  </a:lnTo>
                  <a:cubicBezTo>
                    <a:pt x="279273" y="695198"/>
                    <a:pt x="264541" y="705485"/>
                    <a:pt x="248158" y="705485"/>
                  </a:cubicBezTo>
                  <a:lnTo>
                    <a:pt x="78613" y="705485"/>
                  </a:lnTo>
                  <a:cubicBezTo>
                    <a:pt x="56388" y="705485"/>
                    <a:pt x="37846" y="688594"/>
                    <a:pt x="37211" y="667893"/>
                  </a:cubicBezTo>
                  <a:cubicBezTo>
                    <a:pt x="36830" y="657352"/>
                    <a:pt x="40767" y="647319"/>
                    <a:pt x="48260" y="639699"/>
                  </a:cubicBezTo>
                  <a:cubicBezTo>
                    <a:pt x="55753" y="632079"/>
                    <a:pt x="65659" y="627888"/>
                    <a:pt x="76327" y="627888"/>
                  </a:cubicBezTo>
                  <a:lnTo>
                    <a:pt x="195961" y="627888"/>
                  </a:lnTo>
                  <a:cubicBezTo>
                    <a:pt x="210820" y="627888"/>
                    <a:pt x="224155" y="618617"/>
                    <a:pt x="229235" y="604774"/>
                  </a:cubicBezTo>
                  <a:lnTo>
                    <a:pt x="312166" y="379222"/>
                  </a:lnTo>
                  <a:lnTo>
                    <a:pt x="320421" y="363347"/>
                  </a:lnTo>
                  <a:cubicBezTo>
                    <a:pt x="343154" y="323342"/>
                    <a:pt x="384810" y="297434"/>
                    <a:pt x="426720" y="297434"/>
                  </a:cubicBezTo>
                  <a:cubicBezTo>
                    <a:pt x="493903" y="297434"/>
                    <a:pt x="548513" y="351790"/>
                    <a:pt x="548513" y="418592"/>
                  </a:cubicBezTo>
                  <a:lnTo>
                    <a:pt x="548513" y="727710"/>
                  </a:lnTo>
                  <a:cubicBezTo>
                    <a:pt x="548513" y="737743"/>
                    <a:pt x="556768" y="745871"/>
                    <a:pt x="566801" y="745871"/>
                  </a:cubicBezTo>
                  <a:cubicBezTo>
                    <a:pt x="576834" y="745871"/>
                    <a:pt x="585089" y="737743"/>
                    <a:pt x="585089" y="727710"/>
                  </a:cubicBezTo>
                  <a:lnTo>
                    <a:pt x="585089" y="418719"/>
                  </a:lnTo>
                  <a:cubicBezTo>
                    <a:pt x="585089" y="357886"/>
                    <a:pt x="550164" y="305054"/>
                    <a:pt x="499237" y="278765"/>
                  </a:cubicBezTo>
                </a:path>
              </a:pathLst>
            </a:custGeom>
            <a:solidFill>
              <a:srgbClr val="D61F26"/>
            </a:solidFill>
          </p:spPr>
        </p:sp>
        <p:sp>
          <p:nvSpPr>
            <p:cNvPr name="Freeform 14" id="14"/>
            <p:cNvSpPr/>
            <p:nvPr/>
          </p:nvSpPr>
          <p:spPr>
            <a:xfrm flipH="false" flipV="false" rot="0">
              <a:off x="72898" y="345440"/>
              <a:ext cx="224028" cy="222758"/>
            </a:xfrm>
            <a:custGeom>
              <a:avLst/>
              <a:gdLst/>
              <a:ahLst/>
              <a:cxnLst/>
              <a:rect r="r" b="b" t="t" l="l"/>
              <a:pathLst>
                <a:path h="222758" w="224028">
                  <a:moveTo>
                    <a:pt x="112014" y="222758"/>
                  </a:moveTo>
                  <a:cubicBezTo>
                    <a:pt x="173736" y="222758"/>
                    <a:pt x="224028" y="172847"/>
                    <a:pt x="224028" y="111379"/>
                  </a:cubicBezTo>
                  <a:cubicBezTo>
                    <a:pt x="224028" y="49911"/>
                    <a:pt x="173736" y="0"/>
                    <a:pt x="112014" y="0"/>
                  </a:cubicBezTo>
                  <a:cubicBezTo>
                    <a:pt x="50292" y="0"/>
                    <a:pt x="0" y="49911"/>
                    <a:pt x="0" y="111379"/>
                  </a:cubicBezTo>
                  <a:cubicBezTo>
                    <a:pt x="0" y="172847"/>
                    <a:pt x="50292" y="222758"/>
                    <a:pt x="112014" y="222758"/>
                  </a:cubicBezTo>
                </a:path>
              </a:pathLst>
            </a:custGeom>
            <a:solidFill>
              <a:srgbClr val="D61F26"/>
            </a:solidFill>
          </p:spPr>
        </p:sp>
        <p:sp>
          <p:nvSpPr>
            <p:cNvPr name="Freeform 15" id="15"/>
            <p:cNvSpPr/>
            <p:nvPr/>
          </p:nvSpPr>
          <p:spPr>
            <a:xfrm flipH="false" flipV="false" rot="0">
              <a:off x="64135" y="586359"/>
              <a:ext cx="507873" cy="422783"/>
            </a:xfrm>
            <a:custGeom>
              <a:avLst/>
              <a:gdLst/>
              <a:ahLst/>
              <a:cxnLst/>
              <a:rect r="r" b="b" t="t" l="l"/>
              <a:pathLst>
                <a:path h="422783" w="507873">
                  <a:moveTo>
                    <a:pt x="497078" y="358521"/>
                  </a:moveTo>
                  <a:cubicBezTo>
                    <a:pt x="489712" y="350520"/>
                    <a:pt x="479425" y="345948"/>
                    <a:pt x="468503" y="345948"/>
                  </a:cubicBezTo>
                  <a:lnTo>
                    <a:pt x="325120" y="345948"/>
                  </a:lnTo>
                  <a:lnTo>
                    <a:pt x="234315" y="99314"/>
                  </a:lnTo>
                  <a:lnTo>
                    <a:pt x="225806" y="83058"/>
                  </a:lnTo>
                  <a:cubicBezTo>
                    <a:pt x="198247" y="34544"/>
                    <a:pt x="136779" y="0"/>
                    <a:pt x="73152" y="28956"/>
                  </a:cubicBezTo>
                  <a:cubicBezTo>
                    <a:pt x="28702" y="49149"/>
                    <a:pt x="0" y="95123"/>
                    <a:pt x="0" y="145923"/>
                  </a:cubicBezTo>
                  <a:lnTo>
                    <a:pt x="0" y="422656"/>
                  </a:lnTo>
                  <a:lnTo>
                    <a:pt x="233426" y="422656"/>
                  </a:lnTo>
                  <a:cubicBezTo>
                    <a:pt x="231013" y="418592"/>
                    <a:pt x="228854" y="414147"/>
                    <a:pt x="227203" y="409575"/>
                  </a:cubicBezTo>
                  <a:lnTo>
                    <a:pt x="172212" y="257302"/>
                  </a:lnTo>
                  <a:cubicBezTo>
                    <a:pt x="168783" y="247904"/>
                    <a:pt x="173736" y="237490"/>
                    <a:pt x="183261" y="234061"/>
                  </a:cubicBezTo>
                  <a:cubicBezTo>
                    <a:pt x="185293" y="233299"/>
                    <a:pt x="187452" y="233045"/>
                    <a:pt x="189484" y="233045"/>
                  </a:cubicBezTo>
                  <a:cubicBezTo>
                    <a:pt x="196977" y="233045"/>
                    <a:pt x="203962" y="237617"/>
                    <a:pt x="206756" y="245110"/>
                  </a:cubicBezTo>
                  <a:lnTo>
                    <a:pt x="261747" y="397383"/>
                  </a:lnTo>
                  <a:cubicBezTo>
                    <a:pt x="267208" y="412496"/>
                    <a:pt x="281813" y="422783"/>
                    <a:pt x="298069" y="422783"/>
                  </a:cubicBezTo>
                  <a:lnTo>
                    <a:pt x="466090" y="422783"/>
                  </a:lnTo>
                  <a:cubicBezTo>
                    <a:pt x="487172" y="422783"/>
                    <a:pt x="505079" y="407670"/>
                    <a:pt x="506857" y="388239"/>
                  </a:cubicBezTo>
                  <a:cubicBezTo>
                    <a:pt x="507873" y="377190"/>
                    <a:pt x="504444" y="366776"/>
                    <a:pt x="497078" y="358648"/>
                  </a:cubicBezTo>
                </a:path>
              </a:pathLst>
            </a:custGeom>
            <a:solidFill>
              <a:srgbClr val="D61F26"/>
            </a:solidFill>
          </p:spPr>
        </p:sp>
        <p:sp>
          <p:nvSpPr>
            <p:cNvPr name="Freeform 16" id="16"/>
            <p:cNvSpPr/>
            <p:nvPr/>
          </p:nvSpPr>
          <p:spPr>
            <a:xfrm flipH="false" flipV="false" rot="0">
              <a:off x="328168" y="63500"/>
              <a:ext cx="569722" cy="472313"/>
            </a:xfrm>
            <a:custGeom>
              <a:avLst/>
              <a:gdLst/>
              <a:ahLst/>
              <a:cxnLst/>
              <a:rect r="r" b="b" t="t" l="l"/>
              <a:pathLst>
                <a:path h="472313" w="569722">
                  <a:moveTo>
                    <a:pt x="284861" y="36322"/>
                  </a:moveTo>
                  <a:cubicBezTo>
                    <a:pt x="421767" y="36322"/>
                    <a:pt x="533146" y="113030"/>
                    <a:pt x="533146" y="207264"/>
                  </a:cubicBezTo>
                  <a:cubicBezTo>
                    <a:pt x="533146" y="248285"/>
                    <a:pt x="511429" y="288163"/>
                    <a:pt x="471805" y="319405"/>
                  </a:cubicBezTo>
                  <a:cubicBezTo>
                    <a:pt x="467487" y="322834"/>
                    <a:pt x="464947" y="328041"/>
                    <a:pt x="464947" y="333629"/>
                  </a:cubicBezTo>
                  <a:lnTo>
                    <a:pt x="464820" y="416560"/>
                  </a:lnTo>
                  <a:lnTo>
                    <a:pt x="401955" y="366776"/>
                  </a:lnTo>
                  <a:cubicBezTo>
                    <a:pt x="398653" y="364236"/>
                    <a:pt x="394589" y="362839"/>
                    <a:pt x="390525" y="362839"/>
                  </a:cubicBezTo>
                  <a:cubicBezTo>
                    <a:pt x="388747" y="362839"/>
                    <a:pt x="386842" y="363093"/>
                    <a:pt x="385191" y="363601"/>
                  </a:cubicBezTo>
                  <a:cubicBezTo>
                    <a:pt x="353441" y="373380"/>
                    <a:pt x="319786" y="378206"/>
                    <a:pt x="284861" y="378206"/>
                  </a:cubicBezTo>
                  <a:cubicBezTo>
                    <a:pt x="147955" y="378206"/>
                    <a:pt x="36576" y="301498"/>
                    <a:pt x="36576" y="207264"/>
                  </a:cubicBezTo>
                  <a:cubicBezTo>
                    <a:pt x="36576" y="113030"/>
                    <a:pt x="147955" y="36322"/>
                    <a:pt x="284861" y="36322"/>
                  </a:cubicBezTo>
                  <a:close/>
                  <a:moveTo>
                    <a:pt x="277241" y="0"/>
                  </a:moveTo>
                  <a:cubicBezTo>
                    <a:pt x="123698" y="2921"/>
                    <a:pt x="0" y="94742"/>
                    <a:pt x="0" y="207264"/>
                  </a:cubicBezTo>
                  <a:cubicBezTo>
                    <a:pt x="0" y="321564"/>
                    <a:pt x="127762" y="414528"/>
                    <a:pt x="284861" y="414528"/>
                  </a:cubicBezTo>
                  <a:cubicBezTo>
                    <a:pt x="320040" y="414528"/>
                    <a:pt x="354203" y="409956"/>
                    <a:pt x="386588" y="400939"/>
                  </a:cubicBezTo>
                  <a:lnTo>
                    <a:pt x="471678" y="468376"/>
                  </a:lnTo>
                  <a:cubicBezTo>
                    <a:pt x="474980" y="471043"/>
                    <a:pt x="479044" y="472313"/>
                    <a:pt x="483108" y="472313"/>
                  </a:cubicBezTo>
                  <a:cubicBezTo>
                    <a:pt x="485775" y="472313"/>
                    <a:pt x="488569" y="471678"/>
                    <a:pt x="490982" y="470535"/>
                  </a:cubicBezTo>
                  <a:cubicBezTo>
                    <a:pt x="497332" y="467487"/>
                    <a:pt x="501269" y="461137"/>
                    <a:pt x="501396" y="454152"/>
                  </a:cubicBezTo>
                  <a:lnTo>
                    <a:pt x="501523" y="342138"/>
                  </a:lnTo>
                  <a:cubicBezTo>
                    <a:pt x="545592" y="304673"/>
                    <a:pt x="569722" y="257048"/>
                    <a:pt x="569722" y="207264"/>
                  </a:cubicBezTo>
                  <a:cubicBezTo>
                    <a:pt x="569722" y="94869"/>
                    <a:pt x="446024" y="3048"/>
                    <a:pt x="292481" y="0"/>
                  </a:cubicBezTo>
                  <a:close/>
                </a:path>
              </a:pathLst>
            </a:custGeom>
            <a:solidFill>
              <a:srgbClr val="D61F26"/>
            </a:solidFill>
          </p:spPr>
        </p:sp>
        <p:sp>
          <p:nvSpPr>
            <p:cNvPr name="Freeform 17" id="17"/>
            <p:cNvSpPr/>
            <p:nvPr/>
          </p:nvSpPr>
          <p:spPr>
            <a:xfrm flipH="false" flipV="false" rot="0">
              <a:off x="485140"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8" id="18"/>
            <p:cNvSpPr/>
            <p:nvPr/>
          </p:nvSpPr>
          <p:spPr>
            <a:xfrm flipH="false" flipV="false" rot="0">
              <a:off x="590804"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9" id="19"/>
            <p:cNvSpPr/>
            <p:nvPr/>
          </p:nvSpPr>
          <p:spPr>
            <a:xfrm flipH="false" flipV="false" rot="0">
              <a:off x="696595"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20" id="20"/>
            <p:cNvSpPr/>
            <p:nvPr/>
          </p:nvSpPr>
          <p:spPr>
            <a:xfrm flipH="false" flipV="false" rot="0">
              <a:off x="63500" y="63500"/>
              <a:ext cx="1081913" cy="1116838"/>
            </a:xfrm>
            <a:custGeom>
              <a:avLst/>
              <a:gdLst/>
              <a:ahLst/>
              <a:cxnLst/>
              <a:rect r="r" b="b" t="t" l="l"/>
              <a:pathLst>
                <a:path h="1116838" w="1081913">
                  <a:moveTo>
                    <a:pt x="0" y="1116838"/>
                  </a:moveTo>
                  <a:lnTo>
                    <a:pt x="1081913" y="1116838"/>
                  </a:lnTo>
                  <a:lnTo>
                    <a:pt x="1081913" y="0"/>
                  </a:lnTo>
                  <a:lnTo>
                    <a:pt x="0" y="0"/>
                  </a:lnTo>
                  <a:close/>
                </a:path>
              </a:pathLst>
            </a:custGeom>
            <a:solidFill>
              <a:srgbClr val="000000">
                <a:alpha val="0"/>
              </a:srgbClr>
            </a:solidFill>
          </p:spPr>
        </p:sp>
      </p:grpSp>
      <p:sp>
        <p:nvSpPr>
          <p:cNvPr name="Freeform 21" id="21"/>
          <p:cNvSpPr/>
          <p:nvPr/>
        </p:nvSpPr>
        <p:spPr>
          <a:xfrm flipH="false" flipV="false" rot="0">
            <a:off x="1318936" y="224952"/>
            <a:ext cx="16534971" cy="9324423"/>
          </a:xfrm>
          <a:custGeom>
            <a:avLst/>
            <a:gdLst/>
            <a:ahLst/>
            <a:cxnLst/>
            <a:rect r="r" b="b" t="t" l="l"/>
            <a:pathLst>
              <a:path h="9324423" w="16534971">
                <a:moveTo>
                  <a:pt x="0" y="0"/>
                </a:moveTo>
                <a:lnTo>
                  <a:pt x="16534972" y="0"/>
                </a:lnTo>
                <a:lnTo>
                  <a:pt x="16534972" y="9324422"/>
                </a:lnTo>
                <a:lnTo>
                  <a:pt x="0" y="93244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1028700" y="1185920"/>
            <a:ext cx="5721353" cy="2528497"/>
          </a:xfrm>
          <a:prstGeom prst="rect">
            <a:avLst/>
          </a:prstGeom>
        </p:spPr>
        <p:txBody>
          <a:bodyPr anchor="t" rtlCol="false" tIns="0" lIns="0" bIns="0" rIns="0">
            <a:spAutoFit/>
          </a:bodyPr>
          <a:lstStyle/>
          <a:p>
            <a:pPr algn="l">
              <a:lnSpc>
                <a:spcPts val="9296"/>
              </a:lnSpc>
            </a:pPr>
            <a:r>
              <a:rPr lang="en-US" b="true" sz="9323">
                <a:solidFill>
                  <a:srgbClr val="09395E"/>
                </a:solidFill>
                <a:latin typeface="Bernoru Condensed"/>
                <a:ea typeface="Bernoru Condensed"/>
                <a:cs typeface="Bernoru Condensed"/>
                <a:sym typeface="Bernoru Condensed"/>
              </a:rPr>
              <a:t>CONTACTING </a:t>
            </a:r>
            <a:r>
              <a:rPr lang="en-US" b="true" sz="9323">
                <a:solidFill>
                  <a:srgbClr val="D61F26"/>
                </a:solidFill>
                <a:latin typeface="Bernoru Condensed"/>
                <a:ea typeface="Bernoru Condensed"/>
                <a:cs typeface="Bernoru Condensed"/>
                <a:sym typeface="Bernoru Condensed"/>
              </a:rPr>
              <a:t>LEGISLATORS</a:t>
            </a:r>
          </a:p>
        </p:txBody>
      </p:sp>
      <p:sp>
        <p:nvSpPr>
          <p:cNvPr name="TextBox 23" id="23"/>
          <p:cNvSpPr txBox="true"/>
          <p:nvPr/>
        </p:nvSpPr>
        <p:spPr>
          <a:xfrm rot="0">
            <a:off x="6820195" y="4075900"/>
            <a:ext cx="96822" cy="694573"/>
          </a:xfrm>
          <a:prstGeom prst="rect">
            <a:avLst/>
          </a:prstGeom>
        </p:spPr>
        <p:txBody>
          <a:bodyPr anchor="t" rtlCol="false" tIns="0" lIns="0" bIns="0" rIns="0">
            <a:spAutoFit/>
          </a:bodyPr>
          <a:lstStyle/>
          <a:p>
            <a:pPr algn="l">
              <a:lnSpc>
                <a:spcPts val="6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24" id="24"/>
          <p:cNvSpPr txBox="true"/>
          <p:nvPr/>
        </p:nvSpPr>
        <p:spPr>
          <a:xfrm rot="0">
            <a:off x="2298725" y="6374597"/>
            <a:ext cx="3103409"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 Clear ask + why it matters + personal stake</a:t>
            </a:r>
          </a:p>
        </p:txBody>
      </p:sp>
      <p:sp>
        <p:nvSpPr>
          <p:cNvPr name="TextBox 25" id="25"/>
          <p:cNvSpPr txBox="true"/>
          <p:nvPr/>
        </p:nvSpPr>
        <p:spPr>
          <a:xfrm rot="0">
            <a:off x="2308517" y="4561675"/>
            <a:ext cx="3093618"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Calls, emails, and in district visits matter</a:t>
            </a:r>
          </a:p>
        </p:txBody>
      </p:sp>
      <p:sp>
        <p:nvSpPr>
          <p:cNvPr name="TextBox 26" id="26"/>
          <p:cNvSpPr txBox="true"/>
          <p:nvPr/>
        </p:nvSpPr>
        <p:spPr>
          <a:xfrm rot="0">
            <a:off x="6915121" y="4342600"/>
            <a:ext cx="3188132"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Introduce yourself as a constituent and League member</a:t>
            </a:r>
          </a:p>
        </p:txBody>
      </p:sp>
      <p:sp>
        <p:nvSpPr>
          <p:cNvPr name="TextBox 27" id="27"/>
          <p:cNvSpPr txBox="true"/>
          <p:nvPr/>
        </p:nvSpPr>
        <p:spPr>
          <a:xfrm rot="0">
            <a:off x="6917017" y="6355547"/>
            <a:ext cx="4063325" cy="1812933"/>
          </a:xfrm>
          <a:prstGeom prst="rect">
            <a:avLst/>
          </a:prstGeom>
        </p:spPr>
        <p:txBody>
          <a:bodyPr anchor="t" rtlCol="false" tIns="0" lIns="0" bIns="0" rIns="0">
            <a:spAutoFit/>
          </a:bodyPr>
          <a:lstStyle/>
          <a:p>
            <a:pPr algn="l">
              <a:lnSpc>
                <a:spcPts val="3649"/>
              </a:lnSpc>
            </a:pPr>
            <a:r>
              <a:rPr lang="en-US" sz="2499">
                <a:solidFill>
                  <a:srgbClr val="09395E"/>
                </a:solidFill>
                <a:latin typeface="Be Vietnam"/>
                <a:ea typeface="Be Vietnam"/>
                <a:cs typeface="Be Vietnam"/>
                <a:sym typeface="Be Vietnam"/>
              </a:rPr>
              <a:t>Voting access in jails is</a:t>
            </a:r>
          </a:p>
          <a:p>
            <a:pPr algn="l">
              <a:lnSpc>
                <a:spcPts val="3649"/>
              </a:lnSpc>
            </a:pPr>
            <a:r>
              <a:rPr lang="en-US" sz="2499">
                <a:solidFill>
                  <a:srgbClr val="09395E"/>
                </a:solidFill>
                <a:latin typeface="Be Vietnam"/>
                <a:ea typeface="Be Vietnam"/>
                <a:cs typeface="Be Vietnam"/>
                <a:sym typeface="Be Vietnam"/>
              </a:rPr>
              <a:t>often left to underfunded</a:t>
            </a:r>
          </a:p>
          <a:p>
            <a:pPr algn="l">
              <a:lnSpc>
                <a:spcPts val="3649"/>
              </a:lnSpc>
            </a:pPr>
            <a:r>
              <a:rPr lang="en-US" sz="2499">
                <a:solidFill>
                  <a:srgbClr val="09395E"/>
                </a:solidFill>
                <a:latin typeface="Be Vietnam"/>
                <a:ea typeface="Be Vietnam"/>
                <a:cs typeface="Be Vietnam"/>
                <a:sym typeface="Be Vietnam"/>
              </a:rPr>
              <a:t>volunteers or jail</a:t>
            </a:r>
          </a:p>
          <a:p>
            <a:pPr algn="l">
              <a:lnSpc>
                <a:spcPts val="3649"/>
              </a:lnSpc>
            </a:pPr>
            <a:r>
              <a:rPr lang="en-US" sz="2499">
                <a:solidFill>
                  <a:srgbClr val="09395E"/>
                </a:solidFill>
                <a:latin typeface="Be Vietnam"/>
                <a:ea typeface="Be Vietnam"/>
                <a:cs typeface="Be Vietnam"/>
                <a:sym typeface="Be Vietnam"/>
              </a:rPr>
              <a:t>discretion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grpSp>
        <p:nvGrpSpPr>
          <p:cNvPr name="Group 3" id="3"/>
          <p:cNvGrpSpPr>
            <a:grpSpLocks noChangeAspect="true"/>
          </p:cNvGrpSpPr>
          <p:nvPr/>
        </p:nvGrpSpPr>
        <p:grpSpPr>
          <a:xfrm rot="0">
            <a:off x="965197" y="4361593"/>
            <a:ext cx="775364" cy="956901"/>
            <a:chOff x="0" y="0"/>
            <a:chExt cx="775360" cy="956907"/>
          </a:xfrm>
        </p:grpSpPr>
        <p:sp>
          <p:nvSpPr>
            <p:cNvPr name="Freeform 4" id="4"/>
            <p:cNvSpPr/>
            <p:nvPr/>
          </p:nvSpPr>
          <p:spPr>
            <a:xfrm flipH="false" flipV="false" rot="0">
              <a:off x="128270" y="335407"/>
              <a:ext cx="362712" cy="25908"/>
            </a:xfrm>
            <a:custGeom>
              <a:avLst/>
              <a:gdLst/>
              <a:ahLst/>
              <a:cxnLst/>
              <a:rect r="r" b="b" t="t" l="l"/>
              <a:pathLst>
                <a:path h="25908" w="362712">
                  <a:moveTo>
                    <a:pt x="12954" y="25908"/>
                  </a:moveTo>
                  <a:lnTo>
                    <a:pt x="349758" y="25908"/>
                  </a:lnTo>
                  <a:cubicBezTo>
                    <a:pt x="357505" y="25908"/>
                    <a:pt x="362712" y="20701"/>
                    <a:pt x="362712" y="12954"/>
                  </a:cubicBezTo>
                  <a:cubicBezTo>
                    <a:pt x="362712" y="5207"/>
                    <a:pt x="357505" y="0"/>
                    <a:pt x="349758" y="0"/>
                  </a:cubicBezTo>
                  <a:lnTo>
                    <a:pt x="12954" y="0"/>
                  </a:lnTo>
                  <a:cubicBezTo>
                    <a:pt x="5207" y="0"/>
                    <a:pt x="0" y="5207"/>
                    <a:pt x="0" y="12954"/>
                  </a:cubicBezTo>
                  <a:cubicBezTo>
                    <a:pt x="0" y="20701"/>
                    <a:pt x="5207" y="25908"/>
                    <a:pt x="12954" y="25908"/>
                  </a:cubicBezTo>
                  <a:close/>
                </a:path>
              </a:pathLst>
            </a:custGeom>
            <a:solidFill>
              <a:srgbClr val="D61F26"/>
            </a:solidFill>
          </p:spPr>
        </p:sp>
        <p:sp>
          <p:nvSpPr>
            <p:cNvPr name="Freeform 5" id="5"/>
            <p:cNvSpPr/>
            <p:nvPr/>
          </p:nvSpPr>
          <p:spPr>
            <a:xfrm flipH="false" flipV="false" rot="0">
              <a:off x="128270" y="400177"/>
              <a:ext cx="362712" cy="25908"/>
            </a:xfrm>
            <a:custGeom>
              <a:avLst/>
              <a:gdLst/>
              <a:ahLst/>
              <a:cxnLst/>
              <a:rect r="r" b="b" t="t" l="l"/>
              <a:pathLst>
                <a:path h="25908" w="362712">
                  <a:moveTo>
                    <a:pt x="12954" y="25908"/>
                  </a:moveTo>
                  <a:lnTo>
                    <a:pt x="349758" y="25908"/>
                  </a:lnTo>
                  <a:cubicBezTo>
                    <a:pt x="357505" y="25908"/>
                    <a:pt x="362712" y="20701"/>
                    <a:pt x="362712" y="12954"/>
                  </a:cubicBezTo>
                  <a:cubicBezTo>
                    <a:pt x="362712" y="5207"/>
                    <a:pt x="357505" y="0"/>
                    <a:pt x="349758" y="0"/>
                  </a:cubicBezTo>
                  <a:lnTo>
                    <a:pt x="12954" y="0"/>
                  </a:lnTo>
                  <a:cubicBezTo>
                    <a:pt x="5207" y="0"/>
                    <a:pt x="0" y="5207"/>
                    <a:pt x="0" y="12954"/>
                  </a:cubicBezTo>
                  <a:cubicBezTo>
                    <a:pt x="0" y="20701"/>
                    <a:pt x="5207" y="25908"/>
                    <a:pt x="12954" y="25908"/>
                  </a:cubicBezTo>
                  <a:close/>
                </a:path>
              </a:pathLst>
            </a:custGeom>
            <a:solidFill>
              <a:srgbClr val="D61F26"/>
            </a:solidFill>
          </p:spPr>
        </p:sp>
        <p:sp>
          <p:nvSpPr>
            <p:cNvPr name="Freeform 6" id="6"/>
            <p:cNvSpPr/>
            <p:nvPr/>
          </p:nvSpPr>
          <p:spPr>
            <a:xfrm flipH="false" flipV="false" rot="0">
              <a:off x="128270" y="464820"/>
              <a:ext cx="362712" cy="25908"/>
            </a:xfrm>
            <a:custGeom>
              <a:avLst/>
              <a:gdLst/>
              <a:ahLst/>
              <a:cxnLst/>
              <a:rect r="r" b="b" t="t" l="l"/>
              <a:pathLst>
                <a:path h="25908" w="362712">
                  <a:moveTo>
                    <a:pt x="12954" y="25908"/>
                  </a:moveTo>
                  <a:lnTo>
                    <a:pt x="349758" y="25908"/>
                  </a:lnTo>
                  <a:cubicBezTo>
                    <a:pt x="357505" y="25908"/>
                    <a:pt x="362712" y="20701"/>
                    <a:pt x="362712" y="12954"/>
                  </a:cubicBezTo>
                  <a:cubicBezTo>
                    <a:pt x="362712" y="5207"/>
                    <a:pt x="357505" y="0"/>
                    <a:pt x="349758" y="0"/>
                  </a:cubicBezTo>
                  <a:lnTo>
                    <a:pt x="12954" y="0"/>
                  </a:lnTo>
                  <a:cubicBezTo>
                    <a:pt x="5207" y="0"/>
                    <a:pt x="0" y="5207"/>
                    <a:pt x="0" y="12954"/>
                  </a:cubicBezTo>
                  <a:cubicBezTo>
                    <a:pt x="0" y="20701"/>
                    <a:pt x="5207" y="25908"/>
                    <a:pt x="12954" y="25908"/>
                  </a:cubicBezTo>
                  <a:close/>
                </a:path>
              </a:pathLst>
            </a:custGeom>
            <a:solidFill>
              <a:srgbClr val="D61F26"/>
            </a:solidFill>
          </p:spPr>
        </p:sp>
        <p:sp>
          <p:nvSpPr>
            <p:cNvPr name="Freeform 7" id="7"/>
            <p:cNvSpPr/>
            <p:nvPr/>
          </p:nvSpPr>
          <p:spPr>
            <a:xfrm flipH="false" flipV="false" rot="0">
              <a:off x="128270" y="529590"/>
              <a:ext cx="362712" cy="25908"/>
            </a:xfrm>
            <a:custGeom>
              <a:avLst/>
              <a:gdLst/>
              <a:ahLst/>
              <a:cxnLst/>
              <a:rect r="r" b="b" t="t" l="l"/>
              <a:pathLst>
                <a:path h="25908" w="362712">
                  <a:moveTo>
                    <a:pt x="12954" y="25908"/>
                  </a:moveTo>
                  <a:lnTo>
                    <a:pt x="349758" y="25908"/>
                  </a:lnTo>
                  <a:cubicBezTo>
                    <a:pt x="357505" y="25908"/>
                    <a:pt x="362712" y="20701"/>
                    <a:pt x="362712" y="12954"/>
                  </a:cubicBezTo>
                  <a:cubicBezTo>
                    <a:pt x="362712" y="5207"/>
                    <a:pt x="357505" y="0"/>
                    <a:pt x="349758" y="0"/>
                  </a:cubicBezTo>
                  <a:lnTo>
                    <a:pt x="12954" y="0"/>
                  </a:lnTo>
                  <a:cubicBezTo>
                    <a:pt x="5207" y="0"/>
                    <a:pt x="0" y="5207"/>
                    <a:pt x="0" y="12954"/>
                  </a:cubicBezTo>
                  <a:cubicBezTo>
                    <a:pt x="0" y="20701"/>
                    <a:pt x="5207" y="25908"/>
                    <a:pt x="12954" y="25908"/>
                  </a:cubicBezTo>
                  <a:close/>
                </a:path>
              </a:pathLst>
            </a:custGeom>
            <a:solidFill>
              <a:srgbClr val="D61F26"/>
            </a:solidFill>
          </p:spPr>
        </p:sp>
        <p:sp>
          <p:nvSpPr>
            <p:cNvPr name="Freeform 8" id="8"/>
            <p:cNvSpPr/>
            <p:nvPr/>
          </p:nvSpPr>
          <p:spPr>
            <a:xfrm flipH="false" flipV="false" rot="0">
              <a:off x="387350" y="594360"/>
              <a:ext cx="259080" cy="25908"/>
            </a:xfrm>
            <a:custGeom>
              <a:avLst/>
              <a:gdLst/>
              <a:ahLst/>
              <a:cxnLst/>
              <a:rect r="r" b="b" t="t" l="l"/>
              <a:pathLst>
                <a:path h="25908" w="259080">
                  <a:moveTo>
                    <a:pt x="246126" y="0"/>
                  </a:moveTo>
                  <a:lnTo>
                    <a:pt x="12954" y="0"/>
                  </a:lnTo>
                  <a:cubicBezTo>
                    <a:pt x="5207" y="0"/>
                    <a:pt x="0" y="5207"/>
                    <a:pt x="0" y="12954"/>
                  </a:cubicBezTo>
                  <a:cubicBezTo>
                    <a:pt x="0" y="20701"/>
                    <a:pt x="5207" y="25908"/>
                    <a:pt x="12954" y="25908"/>
                  </a:cubicBezTo>
                  <a:lnTo>
                    <a:pt x="246126" y="25908"/>
                  </a:lnTo>
                  <a:cubicBezTo>
                    <a:pt x="253873" y="25908"/>
                    <a:pt x="259080" y="20701"/>
                    <a:pt x="259080" y="12954"/>
                  </a:cubicBezTo>
                  <a:cubicBezTo>
                    <a:pt x="259080" y="5207"/>
                    <a:pt x="253873" y="0"/>
                    <a:pt x="246126" y="0"/>
                  </a:cubicBezTo>
                  <a:close/>
                </a:path>
              </a:pathLst>
            </a:custGeom>
            <a:solidFill>
              <a:srgbClr val="D61F26"/>
            </a:solidFill>
          </p:spPr>
        </p:sp>
        <p:sp>
          <p:nvSpPr>
            <p:cNvPr name="Freeform 9" id="9"/>
            <p:cNvSpPr/>
            <p:nvPr/>
          </p:nvSpPr>
          <p:spPr>
            <a:xfrm flipH="false" flipV="false" rot="0">
              <a:off x="387350" y="659130"/>
              <a:ext cx="259080" cy="25908"/>
            </a:xfrm>
            <a:custGeom>
              <a:avLst/>
              <a:gdLst/>
              <a:ahLst/>
              <a:cxnLst/>
              <a:rect r="r" b="b" t="t" l="l"/>
              <a:pathLst>
                <a:path h="25908" w="259080">
                  <a:moveTo>
                    <a:pt x="246126" y="0"/>
                  </a:moveTo>
                  <a:lnTo>
                    <a:pt x="12954" y="0"/>
                  </a:lnTo>
                  <a:cubicBezTo>
                    <a:pt x="5207" y="0"/>
                    <a:pt x="0" y="5207"/>
                    <a:pt x="0" y="12954"/>
                  </a:cubicBezTo>
                  <a:cubicBezTo>
                    <a:pt x="0" y="20701"/>
                    <a:pt x="5207" y="25908"/>
                    <a:pt x="12954" y="25908"/>
                  </a:cubicBezTo>
                  <a:lnTo>
                    <a:pt x="246126" y="25908"/>
                  </a:lnTo>
                  <a:cubicBezTo>
                    <a:pt x="253873" y="25908"/>
                    <a:pt x="259080" y="20701"/>
                    <a:pt x="259080" y="12954"/>
                  </a:cubicBezTo>
                  <a:cubicBezTo>
                    <a:pt x="259080" y="5207"/>
                    <a:pt x="253873" y="0"/>
                    <a:pt x="246126" y="0"/>
                  </a:cubicBezTo>
                  <a:close/>
                </a:path>
              </a:pathLst>
            </a:custGeom>
            <a:solidFill>
              <a:srgbClr val="D61F26"/>
            </a:solidFill>
          </p:spPr>
        </p:sp>
        <p:sp>
          <p:nvSpPr>
            <p:cNvPr name="Freeform 10" id="10"/>
            <p:cNvSpPr/>
            <p:nvPr/>
          </p:nvSpPr>
          <p:spPr>
            <a:xfrm flipH="false" flipV="false" rot="0">
              <a:off x="387350" y="723900"/>
              <a:ext cx="259080" cy="25908"/>
            </a:xfrm>
            <a:custGeom>
              <a:avLst/>
              <a:gdLst/>
              <a:ahLst/>
              <a:cxnLst/>
              <a:rect r="r" b="b" t="t" l="l"/>
              <a:pathLst>
                <a:path h="25908" w="259080">
                  <a:moveTo>
                    <a:pt x="246126" y="0"/>
                  </a:moveTo>
                  <a:lnTo>
                    <a:pt x="12954" y="0"/>
                  </a:lnTo>
                  <a:cubicBezTo>
                    <a:pt x="5207" y="0"/>
                    <a:pt x="0" y="5207"/>
                    <a:pt x="0" y="12954"/>
                  </a:cubicBezTo>
                  <a:cubicBezTo>
                    <a:pt x="0" y="20701"/>
                    <a:pt x="5207" y="25908"/>
                    <a:pt x="12954" y="25908"/>
                  </a:cubicBezTo>
                  <a:lnTo>
                    <a:pt x="246126" y="25908"/>
                  </a:lnTo>
                  <a:cubicBezTo>
                    <a:pt x="253873" y="25908"/>
                    <a:pt x="259080" y="20701"/>
                    <a:pt x="259080" y="12954"/>
                  </a:cubicBezTo>
                  <a:cubicBezTo>
                    <a:pt x="259080" y="5207"/>
                    <a:pt x="253873" y="0"/>
                    <a:pt x="246126" y="0"/>
                  </a:cubicBezTo>
                  <a:close/>
                </a:path>
              </a:pathLst>
            </a:custGeom>
            <a:solidFill>
              <a:srgbClr val="D61F26"/>
            </a:solidFill>
          </p:spPr>
        </p:sp>
        <p:sp>
          <p:nvSpPr>
            <p:cNvPr name="Freeform 11" id="11"/>
            <p:cNvSpPr/>
            <p:nvPr/>
          </p:nvSpPr>
          <p:spPr>
            <a:xfrm flipH="false" flipV="false" rot="0">
              <a:off x="387350" y="788543"/>
              <a:ext cx="259080" cy="25908"/>
            </a:xfrm>
            <a:custGeom>
              <a:avLst/>
              <a:gdLst/>
              <a:ahLst/>
              <a:cxnLst/>
              <a:rect r="r" b="b" t="t" l="l"/>
              <a:pathLst>
                <a:path h="25908" w="259080">
                  <a:moveTo>
                    <a:pt x="246126" y="0"/>
                  </a:moveTo>
                  <a:lnTo>
                    <a:pt x="12954" y="0"/>
                  </a:lnTo>
                  <a:cubicBezTo>
                    <a:pt x="5207" y="0"/>
                    <a:pt x="0" y="5207"/>
                    <a:pt x="0" y="12954"/>
                  </a:cubicBezTo>
                  <a:cubicBezTo>
                    <a:pt x="0" y="20701"/>
                    <a:pt x="5207" y="25908"/>
                    <a:pt x="12954" y="25908"/>
                  </a:cubicBezTo>
                  <a:lnTo>
                    <a:pt x="246126" y="25908"/>
                  </a:lnTo>
                  <a:cubicBezTo>
                    <a:pt x="253873" y="25908"/>
                    <a:pt x="259080" y="20701"/>
                    <a:pt x="259080" y="12954"/>
                  </a:cubicBezTo>
                  <a:cubicBezTo>
                    <a:pt x="259080" y="5207"/>
                    <a:pt x="253873" y="0"/>
                    <a:pt x="246126" y="0"/>
                  </a:cubicBezTo>
                  <a:close/>
                </a:path>
              </a:pathLst>
            </a:custGeom>
            <a:solidFill>
              <a:srgbClr val="D61F26"/>
            </a:solidFill>
          </p:spPr>
        </p:sp>
        <p:sp>
          <p:nvSpPr>
            <p:cNvPr name="Freeform 12" id="12"/>
            <p:cNvSpPr/>
            <p:nvPr/>
          </p:nvSpPr>
          <p:spPr>
            <a:xfrm flipH="false" flipV="false" rot="0">
              <a:off x="529844" y="335407"/>
              <a:ext cx="116586" cy="25908"/>
            </a:xfrm>
            <a:custGeom>
              <a:avLst/>
              <a:gdLst/>
              <a:ahLst/>
              <a:cxnLst/>
              <a:rect r="r" b="b" t="t" l="l"/>
              <a:pathLst>
                <a:path h="25908" w="116586">
                  <a:moveTo>
                    <a:pt x="103632" y="0"/>
                  </a:moveTo>
                  <a:lnTo>
                    <a:pt x="12954" y="0"/>
                  </a:lnTo>
                  <a:cubicBezTo>
                    <a:pt x="5207" y="0"/>
                    <a:pt x="0" y="5207"/>
                    <a:pt x="0" y="12954"/>
                  </a:cubicBezTo>
                  <a:cubicBezTo>
                    <a:pt x="0" y="20701"/>
                    <a:pt x="5207" y="25908"/>
                    <a:pt x="12954" y="25908"/>
                  </a:cubicBezTo>
                  <a:lnTo>
                    <a:pt x="103632" y="25908"/>
                  </a:lnTo>
                  <a:cubicBezTo>
                    <a:pt x="111379" y="25908"/>
                    <a:pt x="116586" y="20701"/>
                    <a:pt x="116586" y="12954"/>
                  </a:cubicBezTo>
                  <a:cubicBezTo>
                    <a:pt x="116586" y="5207"/>
                    <a:pt x="111379" y="0"/>
                    <a:pt x="103632" y="0"/>
                  </a:cubicBezTo>
                  <a:close/>
                </a:path>
              </a:pathLst>
            </a:custGeom>
            <a:solidFill>
              <a:srgbClr val="D61F26"/>
            </a:solidFill>
          </p:spPr>
        </p:sp>
        <p:sp>
          <p:nvSpPr>
            <p:cNvPr name="Freeform 13" id="13"/>
            <p:cNvSpPr/>
            <p:nvPr/>
          </p:nvSpPr>
          <p:spPr>
            <a:xfrm flipH="false" flipV="false" rot="0">
              <a:off x="529844" y="400177"/>
              <a:ext cx="116586" cy="25908"/>
            </a:xfrm>
            <a:custGeom>
              <a:avLst/>
              <a:gdLst/>
              <a:ahLst/>
              <a:cxnLst/>
              <a:rect r="r" b="b" t="t" l="l"/>
              <a:pathLst>
                <a:path h="25908" w="116586">
                  <a:moveTo>
                    <a:pt x="103632" y="0"/>
                  </a:moveTo>
                  <a:lnTo>
                    <a:pt x="12954" y="0"/>
                  </a:lnTo>
                  <a:cubicBezTo>
                    <a:pt x="5207" y="0"/>
                    <a:pt x="0" y="5207"/>
                    <a:pt x="0" y="12954"/>
                  </a:cubicBezTo>
                  <a:cubicBezTo>
                    <a:pt x="0" y="20701"/>
                    <a:pt x="5207" y="25908"/>
                    <a:pt x="12954" y="25908"/>
                  </a:cubicBezTo>
                  <a:lnTo>
                    <a:pt x="103632" y="25908"/>
                  </a:lnTo>
                  <a:cubicBezTo>
                    <a:pt x="111379" y="25908"/>
                    <a:pt x="116586" y="20701"/>
                    <a:pt x="116586" y="12954"/>
                  </a:cubicBezTo>
                  <a:cubicBezTo>
                    <a:pt x="116586" y="5207"/>
                    <a:pt x="111379" y="0"/>
                    <a:pt x="103632" y="0"/>
                  </a:cubicBezTo>
                  <a:close/>
                </a:path>
              </a:pathLst>
            </a:custGeom>
            <a:solidFill>
              <a:srgbClr val="D61F26"/>
            </a:solidFill>
          </p:spPr>
        </p:sp>
        <p:sp>
          <p:nvSpPr>
            <p:cNvPr name="Freeform 14" id="14"/>
            <p:cNvSpPr/>
            <p:nvPr/>
          </p:nvSpPr>
          <p:spPr>
            <a:xfrm flipH="false" flipV="false" rot="0">
              <a:off x="529844" y="464947"/>
              <a:ext cx="116586" cy="25908"/>
            </a:xfrm>
            <a:custGeom>
              <a:avLst/>
              <a:gdLst/>
              <a:ahLst/>
              <a:cxnLst/>
              <a:rect r="r" b="b" t="t" l="l"/>
              <a:pathLst>
                <a:path h="25908" w="116586">
                  <a:moveTo>
                    <a:pt x="103632" y="0"/>
                  </a:moveTo>
                  <a:lnTo>
                    <a:pt x="12954" y="0"/>
                  </a:lnTo>
                  <a:cubicBezTo>
                    <a:pt x="5207" y="0"/>
                    <a:pt x="0" y="5207"/>
                    <a:pt x="0" y="12954"/>
                  </a:cubicBezTo>
                  <a:cubicBezTo>
                    <a:pt x="0" y="20701"/>
                    <a:pt x="5207" y="25908"/>
                    <a:pt x="12954" y="25908"/>
                  </a:cubicBezTo>
                  <a:lnTo>
                    <a:pt x="103632" y="25908"/>
                  </a:lnTo>
                  <a:cubicBezTo>
                    <a:pt x="111379" y="25908"/>
                    <a:pt x="116586" y="20701"/>
                    <a:pt x="116586" y="12954"/>
                  </a:cubicBezTo>
                  <a:cubicBezTo>
                    <a:pt x="116586" y="5207"/>
                    <a:pt x="111379" y="0"/>
                    <a:pt x="103632" y="0"/>
                  </a:cubicBezTo>
                  <a:close/>
                </a:path>
              </a:pathLst>
            </a:custGeom>
            <a:solidFill>
              <a:srgbClr val="D61F26"/>
            </a:solidFill>
          </p:spPr>
        </p:sp>
        <p:sp>
          <p:nvSpPr>
            <p:cNvPr name="Freeform 15" id="15"/>
            <p:cNvSpPr/>
            <p:nvPr/>
          </p:nvSpPr>
          <p:spPr>
            <a:xfrm flipH="false" flipV="false" rot="0">
              <a:off x="529844" y="529590"/>
              <a:ext cx="116586" cy="25908"/>
            </a:xfrm>
            <a:custGeom>
              <a:avLst/>
              <a:gdLst/>
              <a:ahLst/>
              <a:cxnLst/>
              <a:rect r="r" b="b" t="t" l="l"/>
              <a:pathLst>
                <a:path h="25908" w="116586">
                  <a:moveTo>
                    <a:pt x="103632" y="0"/>
                  </a:moveTo>
                  <a:lnTo>
                    <a:pt x="12954" y="0"/>
                  </a:lnTo>
                  <a:cubicBezTo>
                    <a:pt x="5207" y="0"/>
                    <a:pt x="0" y="5207"/>
                    <a:pt x="0" y="12954"/>
                  </a:cubicBezTo>
                  <a:cubicBezTo>
                    <a:pt x="0" y="20701"/>
                    <a:pt x="5207" y="25908"/>
                    <a:pt x="12954" y="25908"/>
                  </a:cubicBezTo>
                  <a:lnTo>
                    <a:pt x="103632" y="25908"/>
                  </a:lnTo>
                  <a:cubicBezTo>
                    <a:pt x="111379" y="25908"/>
                    <a:pt x="116586" y="20701"/>
                    <a:pt x="116586" y="12954"/>
                  </a:cubicBezTo>
                  <a:cubicBezTo>
                    <a:pt x="116586" y="5207"/>
                    <a:pt x="111379" y="0"/>
                    <a:pt x="103632" y="0"/>
                  </a:cubicBezTo>
                  <a:close/>
                </a:path>
              </a:pathLst>
            </a:custGeom>
            <a:solidFill>
              <a:srgbClr val="D61F26"/>
            </a:solidFill>
          </p:spPr>
        </p:sp>
        <p:sp>
          <p:nvSpPr>
            <p:cNvPr name="Freeform 16" id="16"/>
            <p:cNvSpPr/>
            <p:nvPr/>
          </p:nvSpPr>
          <p:spPr>
            <a:xfrm flipH="false" flipV="false" rot="0">
              <a:off x="63500" y="63500"/>
              <a:ext cx="647700" cy="828675"/>
            </a:xfrm>
            <a:custGeom>
              <a:avLst/>
              <a:gdLst/>
              <a:ahLst/>
              <a:cxnLst/>
              <a:rect r="r" b="b" t="t" l="l"/>
              <a:pathLst>
                <a:path h="828675" w="647700">
                  <a:moveTo>
                    <a:pt x="25908" y="828675"/>
                  </a:moveTo>
                  <a:lnTo>
                    <a:pt x="621792" y="828675"/>
                  </a:lnTo>
                  <a:cubicBezTo>
                    <a:pt x="636016" y="828675"/>
                    <a:pt x="647700" y="816991"/>
                    <a:pt x="647700" y="802767"/>
                  </a:cubicBezTo>
                  <a:lnTo>
                    <a:pt x="647700" y="25908"/>
                  </a:lnTo>
                  <a:cubicBezTo>
                    <a:pt x="647700" y="11684"/>
                    <a:pt x="636016" y="0"/>
                    <a:pt x="621792" y="0"/>
                  </a:cubicBezTo>
                  <a:lnTo>
                    <a:pt x="25908" y="0"/>
                  </a:lnTo>
                  <a:cubicBezTo>
                    <a:pt x="11684" y="0"/>
                    <a:pt x="0" y="11684"/>
                    <a:pt x="0" y="25908"/>
                  </a:cubicBezTo>
                  <a:lnTo>
                    <a:pt x="0" y="802767"/>
                  </a:lnTo>
                  <a:cubicBezTo>
                    <a:pt x="0" y="816991"/>
                    <a:pt x="11684" y="828675"/>
                    <a:pt x="25908" y="828675"/>
                  </a:cubicBezTo>
                  <a:close/>
                  <a:moveTo>
                    <a:pt x="621792" y="25908"/>
                  </a:moveTo>
                  <a:lnTo>
                    <a:pt x="621792" y="802767"/>
                  </a:lnTo>
                  <a:lnTo>
                    <a:pt x="25908" y="802767"/>
                  </a:lnTo>
                  <a:lnTo>
                    <a:pt x="25908" y="25908"/>
                  </a:lnTo>
                  <a:lnTo>
                    <a:pt x="621792" y="25908"/>
                  </a:lnTo>
                  <a:close/>
                </a:path>
              </a:pathLst>
            </a:custGeom>
            <a:solidFill>
              <a:srgbClr val="D61F26"/>
            </a:solidFill>
          </p:spPr>
        </p:sp>
        <p:sp>
          <p:nvSpPr>
            <p:cNvPr name="Freeform 17" id="17"/>
            <p:cNvSpPr/>
            <p:nvPr/>
          </p:nvSpPr>
          <p:spPr>
            <a:xfrm flipH="false" flipV="false" rot="0">
              <a:off x="128270" y="128270"/>
              <a:ext cx="518160" cy="168275"/>
            </a:xfrm>
            <a:custGeom>
              <a:avLst/>
              <a:gdLst/>
              <a:ahLst/>
              <a:cxnLst/>
              <a:rect r="r" b="b" t="t" l="l"/>
              <a:pathLst>
                <a:path h="168275" w="518160">
                  <a:moveTo>
                    <a:pt x="12954" y="168275"/>
                  </a:moveTo>
                  <a:lnTo>
                    <a:pt x="505206" y="168275"/>
                  </a:lnTo>
                  <a:cubicBezTo>
                    <a:pt x="512953" y="168275"/>
                    <a:pt x="518160" y="163068"/>
                    <a:pt x="518160" y="155321"/>
                  </a:cubicBezTo>
                  <a:lnTo>
                    <a:pt x="518160" y="12954"/>
                  </a:lnTo>
                  <a:cubicBezTo>
                    <a:pt x="518160" y="5207"/>
                    <a:pt x="512953" y="0"/>
                    <a:pt x="505206" y="0"/>
                  </a:cubicBezTo>
                  <a:lnTo>
                    <a:pt x="12954" y="0"/>
                  </a:lnTo>
                  <a:cubicBezTo>
                    <a:pt x="5207" y="0"/>
                    <a:pt x="0" y="5207"/>
                    <a:pt x="0" y="12954"/>
                  </a:cubicBezTo>
                  <a:lnTo>
                    <a:pt x="0" y="155321"/>
                  </a:lnTo>
                  <a:cubicBezTo>
                    <a:pt x="0" y="163068"/>
                    <a:pt x="5207" y="168275"/>
                    <a:pt x="12954" y="168275"/>
                  </a:cubicBezTo>
                  <a:close/>
                  <a:moveTo>
                    <a:pt x="25908" y="25908"/>
                  </a:moveTo>
                  <a:lnTo>
                    <a:pt x="492252" y="25908"/>
                  </a:lnTo>
                  <a:lnTo>
                    <a:pt x="492252" y="142494"/>
                  </a:lnTo>
                  <a:lnTo>
                    <a:pt x="25908" y="142494"/>
                  </a:lnTo>
                  <a:lnTo>
                    <a:pt x="25908" y="25908"/>
                  </a:lnTo>
                  <a:close/>
                </a:path>
              </a:pathLst>
            </a:custGeom>
            <a:solidFill>
              <a:srgbClr val="D61F26"/>
            </a:solidFill>
          </p:spPr>
        </p:sp>
        <p:sp>
          <p:nvSpPr>
            <p:cNvPr name="Freeform 18" id="18"/>
            <p:cNvSpPr/>
            <p:nvPr/>
          </p:nvSpPr>
          <p:spPr>
            <a:xfrm flipH="false" flipV="false" rot="0">
              <a:off x="128270" y="594360"/>
              <a:ext cx="220218" cy="220091"/>
            </a:xfrm>
            <a:custGeom>
              <a:avLst/>
              <a:gdLst/>
              <a:ahLst/>
              <a:cxnLst/>
              <a:rect r="r" b="b" t="t" l="l"/>
              <a:pathLst>
                <a:path h="220091" w="220218">
                  <a:moveTo>
                    <a:pt x="12954" y="220091"/>
                  </a:moveTo>
                  <a:lnTo>
                    <a:pt x="207264" y="220091"/>
                  </a:lnTo>
                  <a:cubicBezTo>
                    <a:pt x="215011" y="220091"/>
                    <a:pt x="220218" y="214884"/>
                    <a:pt x="220218" y="207137"/>
                  </a:cubicBezTo>
                  <a:lnTo>
                    <a:pt x="220218" y="12954"/>
                  </a:lnTo>
                  <a:cubicBezTo>
                    <a:pt x="220218" y="5207"/>
                    <a:pt x="215011" y="0"/>
                    <a:pt x="207264" y="0"/>
                  </a:cubicBezTo>
                  <a:lnTo>
                    <a:pt x="12954" y="0"/>
                  </a:lnTo>
                  <a:cubicBezTo>
                    <a:pt x="5207" y="0"/>
                    <a:pt x="0" y="5207"/>
                    <a:pt x="0" y="12954"/>
                  </a:cubicBezTo>
                  <a:lnTo>
                    <a:pt x="0" y="207137"/>
                  </a:lnTo>
                  <a:cubicBezTo>
                    <a:pt x="0" y="214884"/>
                    <a:pt x="5207" y="220091"/>
                    <a:pt x="12954" y="220091"/>
                  </a:cubicBezTo>
                  <a:close/>
                  <a:moveTo>
                    <a:pt x="25908" y="25908"/>
                  </a:moveTo>
                  <a:lnTo>
                    <a:pt x="194310" y="25908"/>
                  </a:lnTo>
                  <a:lnTo>
                    <a:pt x="194310" y="194183"/>
                  </a:lnTo>
                  <a:lnTo>
                    <a:pt x="25908" y="194183"/>
                  </a:lnTo>
                  <a:lnTo>
                    <a:pt x="25908" y="25908"/>
                  </a:lnTo>
                  <a:close/>
                </a:path>
              </a:pathLst>
            </a:custGeom>
            <a:solidFill>
              <a:srgbClr val="D61F26"/>
            </a:solidFill>
          </p:spPr>
        </p:sp>
        <p:sp>
          <p:nvSpPr>
            <p:cNvPr name="Freeform 19" id="19"/>
            <p:cNvSpPr/>
            <p:nvPr/>
          </p:nvSpPr>
          <p:spPr>
            <a:xfrm flipH="false" flipV="false" rot="0">
              <a:off x="63500" y="63500"/>
              <a:ext cx="648335" cy="829945"/>
            </a:xfrm>
            <a:custGeom>
              <a:avLst/>
              <a:gdLst/>
              <a:ahLst/>
              <a:cxnLst/>
              <a:rect r="r" b="b" t="t" l="l"/>
              <a:pathLst>
                <a:path h="829945" w="648335">
                  <a:moveTo>
                    <a:pt x="0" y="829945"/>
                  </a:moveTo>
                  <a:lnTo>
                    <a:pt x="648335" y="829945"/>
                  </a:lnTo>
                  <a:lnTo>
                    <a:pt x="648335" y="0"/>
                  </a:lnTo>
                  <a:lnTo>
                    <a:pt x="0" y="0"/>
                  </a:lnTo>
                  <a:close/>
                </a:path>
              </a:pathLst>
            </a:custGeom>
            <a:solidFill>
              <a:srgbClr val="000000">
                <a:alpha val="0"/>
              </a:srgbClr>
            </a:solidFill>
          </p:spPr>
        </p:sp>
      </p:grpSp>
      <p:grpSp>
        <p:nvGrpSpPr>
          <p:cNvPr name="Group 20" id="20"/>
          <p:cNvGrpSpPr>
            <a:grpSpLocks noChangeAspect="true"/>
          </p:cNvGrpSpPr>
          <p:nvPr/>
        </p:nvGrpSpPr>
        <p:grpSpPr>
          <a:xfrm rot="0">
            <a:off x="965197" y="5917625"/>
            <a:ext cx="1043569" cy="1043569"/>
            <a:chOff x="0" y="0"/>
            <a:chExt cx="1043572" cy="1043572"/>
          </a:xfrm>
        </p:grpSpPr>
        <p:sp>
          <p:nvSpPr>
            <p:cNvPr name="Freeform 21" id="21"/>
            <p:cNvSpPr/>
            <p:nvPr/>
          </p:nvSpPr>
          <p:spPr>
            <a:xfrm flipH="false" flipV="false" rot="0">
              <a:off x="63500" y="63500"/>
              <a:ext cx="914400" cy="914400"/>
            </a:xfrm>
            <a:custGeom>
              <a:avLst/>
              <a:gdLst/>
              <a:ahLst/>
              <a:cxnLst/>
              <a:rect r="r" b="b" t="t" l="l"/>
              <a:pathLst>
                <a:path h="914400" w="914400">
                  <a:moveTo>
                    <a:pt x="883920" y="792480"/>
                  </a:moveTo>
                  <a:cubicBezTo>
                    <a:pt x="883920" y="809244"/>
                    <a:pt x="870204" y="822960"/>
                    <a:pt x="853440" y="822960"/>
                  </a:cubicBezTo>
                  <a:lnTo>
                    <a:pt x="576834" y="822960"/>
                  </a:lnTo>
                  <a:cubicBezTo>
                    <a:pt x="553720" y="822960"/>
                    <a:pt x="532892" y="835787"/>
                    <a:pt x="522351" y="856615"/>
                  </a:cubicBezTo>
                  <a:lnTo>
                    <a:pt x="512953" y="875538"/>
                  </a:lnTo>
                  <a:cubicBezTo>
                    <a:pt x="510286" y="880745"/>
                    <a:pt x="505079" y="883920"/>
                    <a:pt x="499364" y="883920"/>
                  </a:cubicBezTo>
                  <a:lnTo>
                    <a:pt x="415290" y="883920"/>
                  </a:lnTo>
                  <a:cubicBezTo>
                    <a:pt x="409448" y="883920"/>
                    <a:pt x="404114" y="880618"/>
                    <a:pt x="401447" y="875411"/>
                  </a:cubicBezTo>
                  <a:lnTo>
                    <a:pt x="391922" y="856488"/>
                  </a:lnTo>
                  <a:cubicBezTo>
                    <a:pt x="381508" y="835787"/>
                    <a:pt x="360553" y="822960"/>
                    <a:pt x="337566" y="822960"/>
                  </a:cubicBezTo>
                  <a:lnTo>
                    <a:pt x="60960" y="822960"/>
                  </a:lnTo>
                  <a:cubicBezTo>
                    <a:pt x="44196" y="822960"/>
                    <a:pt x="30480" y="809244"/>
                    <a:pt x="30480" y="792480"/>
                  </a:cubicBezTo>
                  <a:lnTo>
                    <a:pt x="30480" y="243840"/>
                  </a:lnTo>
                  <a:cubicBezTo>
                    <a:pt x="30480" y="227076"/>
                    <a:pt x="44196" y="213360"/>
                    <a:pt x="60960" y="213360"/>
                  </a:cubicBezTo>
                  <a:lnTo>
                    <a:pt x="60960" y="731520"/>
                  </a:lnTo>
                  <a:cubicBezTo>
                    <a:pt x="60960" y="765175"/>
                    <a:pt x="88265" y="792480"/>
                    <a:pt x="121920" y="792480"/>
                  </a:cubicBezTo>
                  <a:lnTo>
                    <a:pt x="411480" y="792480"/>
                  </a:lnTo>
                  <a:cubicBezTo>
                    <a:pt x="428244" y="792480"/>
                    <a:pt x="441960" y="806196"/>
                    <a:pt x="441960" y="822960"/>
                  </a:cubicBezTo>
                  <a:cubicBezTo>
                    <a:pt x="441960" y="831342"/>
                    <a:pt x="448818" y="838200"/>
                    <a:pt x="457200" y="838200"/>
                  </a:cubicBezTo>
                  <a:cubicBezTo>
                    <a:pt x="465582" y="838200"/>
                    <a:pt x="472440" y="831342"/>
                    <a:pt x="472440" y="822960"/>
                  </a:cubicBezTo>
                  <a:cubicBezTo>
                    <a:pt x="472440" y="806196"/>
                    <a:pt x="486156" y="792480"/>
                    <a:pt x="502920" y="792480"/>
                  </a:cubicBezTo>
                  <a:lnTo>
                    <a:pt x="792480" y="792480"/>
                  </a:lnTo>
                  <a:cubicBezTo>
                    <a:pt x="826135" y="792480"/>
                    <a:pt x="853440" y="765175"/>
                    <a:pt x="853440" y="731520"/>
                  </a:cubicBezTo>
                  <a:lnTo>
                    <a:pt x="853440" y="213360"/>
                  </a:lnTo>
                  <a:cubicBezTo>
                    <a:pt x="870204" y="213360"/>
                    <a:pt x="883920" y="227076"/>
                    <a:pt x="883920" y="243840"/>
                  </a:cubicBezTo>
                  <a:lnTo>
                    <a:pt x="883920" y="792480"/>
                  </a:lnTo>
                  <a:close/>
                  <a:moveTo>
                    <a:pt x="91440" y="182880"/>
                  </a:moveTo>
                  <a:cubicBezTo>
                    <a:pt x="91440" y="166116"/>
                    <a:pt x="105156" y="152400"/>
                    <a:pt x="121920" y="152400"/>
                  </a:cubicBezTo>
                  <a:lnTo>
                    <a:pt x="304800" y="152400"/>
                  </a:lnTo>
                  <a:cubicBezTo>
                    <a:pt x="304800" y="202946"/>
                    <a:pt x="329565" y="247650"/>
                    <a:pt x="367665" y="275336"/>
                  </a:cubicBezTo>
                  <a:cubicBezTo>
                    <a:pt x="272542" y="285369"/>
                    <a:pt x="198120" y="366522"/>
                    <a:pt x="198120" y="464820"/>
                  </a:cubicBezTo>
                  <a:lnTo>
                    <a:pt x="198120" y="548640"/>
                  </a:lnTo>
                  <a:lnTo>
                    <a:pt x="152400" y="548640"/>
                  </a:lnTo>
                  <a:cubicBezTo>
                    <a:pt x="144018" y="548640"/>
                    <a:pt x="137160" y="555498"/>
                    <a:pt x="137160" y="563880"/>
                  </a:cubicBezTo>
                  <a:cubicBezTo>
                    <a:pt x="137160" y="572262"/>
                    <a:pt x="144018" y="579120"/>
                    <a:pt x="152400" y="579120"/>
                  </a:cubicBezTo>
                  <a:lnTo>
                    <a:pt x="441960" y="579120"/>
                  </a:lnTo>
                  <a:lnTo>
                    <a:pt x="441960" y="731520"/>
                  </a:lnTo>
                  <a:cubicBezTo>
                    <a:pt x="441960" y="739902"/>
                    <a:pt x="448818" y="746760"/>
                    <a:pt x="457200" y="746760"/>
                  </a:cubicBezTo>
                  <a:cubicBezTo>
                    <a:pt x="465582" y="746760"/>
                    <a:pt x="472440" y="739902"/>
                    <a:pt x="472440" y="731520"/>
                  </a:cubicBezTo>
                  <a:lnTo>
                    <a:pt x="472440" y="579120"/>
                  </a:lnTo>
                  <a:lnTo>
                    <a:pt x="762000" y="579120"/>
                  </a:lnTo>
                  <a:cubicBezTo>
                    <a:pt x="770382" y="579120"/>
                    <a:pt x="777240" y="572262"/>
                    <a:pt x="777240" y="563880"/>
                  </a:cubicBezTo>
                  <a:cubicBezTo>
                    <a:pt x="777240" y="555498"/>
                    <a:pt x="770382" y="548640"/>
                    <a:pt x="762000" y="548640"/>
                  </a:cubicBezTo>
                  <a:lnTo>
                    <a:pt x="716280" y="548640"/>
                  </a:lnTo>
                  <a:lnTo>
                    <a:pt x="716280" y="464820"/>
                  </a:lnTo>
                  <a:cubicBezTo>
                    <a:pt x="716280" y="366522"/>
                    <a:pt x="641985" y="285496"/>
                    <a:pt x="546735" y="275336"/>
                  </a:cubicBezTo>
                  <a:cubicBezTo>
                    <a:pt x="584835" y="247650"/>
                    <a:pt x="609600" y="202946"/>
                    <a:pt x="609600" y="152400"/>
                  </a:cubicBezTo>
                  <a:lnTo>
                    <a:pt x="792480" y="152400"/>
                  </a:lnTo>
                  <a:cubicBezTo>
                    <a:pt x="809244" y="152400"/>
                    <a:pt x="822960" y="166116"/>
                    <a:pt x="822960" y="182880"/>
                  </a:cubicBezTo>
                  <a:lnTo>
                    <a:pt x="822960" y="731520"/>
                  </a:lnTo>
                  <a:cubicBezTo>
                    <a:pt x="822960" y="748284"/>
                    <a:pt x="809244" y="762000"/>
                    <a:pt x="792480" y="762000"/>
                  </a:cubicBezTo>
                  <a:lnTo>
                    <a:pt x="502920" y="762000"/>
                  </a:lnTo>
                  <a:cubicBezTo>
                    <a:pt x="484759" y="762000"/>
                    <a:pt x="468376" y="770001"/>
                    <a:pt x="457200" y="782701"/>
                  </a:cubicBezTo>
                  <a:cubicBezTo>
                    <a:pt x="446024" y="770001"/>
                    <a:pt x="429641" y="762000"/>
                    <a:pt x="411480" y="762000"/>
                  </a:cubicBezTo>
                  <a:lnTo>
                    <a:pt x="121920" y="762000"/>
                  </a:lnTo>
                  <a:cubicBezTo>
                    <a:pt x="105156" y="762000"/>
                    <a:pt x="91440" y="748284"/>
                    <a:pt x="91440" y="731520"/>
                  </a:cubicBezTo>
                  <a:lnTo>
                    <a:pt x="91440" y="182880"/>
                  </a:lnTo>
                  <a:close/>
                  <a:moveTo>
                    <a:pt x="526796" y="304800"/>
                  </a:moveTo>
                  <a:cubicBezTo>
                    <a:pt x="614426" y="304800"/>
                    <a:pt x="685800" y="376555"/>
                    <a:pt x="685800" y="464820"/>
                  </a:cubicBezTo>
                  <a:lnTo>
                    <a:pt x="685800" y="548640"/>
                  </a:lnTo>
                  <a:lnTo>
                    <a:pt x="228600" y="548640"/>
                  </a:lnTo>
                  <a:lnTo>
                    <a:pt x="228600" y="464820"/>
                  </a:lnTo>
                  <a:cubicBezTo>
                    <a:pt x="228600" y="376555"/>
                    <a:pt x="299974" y="304800"/>
                    <a:pt x="387604" y="304800"/>
                  </a:cubicBezTo>
                  <a:lnTo>
                    <a:pt x="526796" y="304800"/>
                  </a:lnTo>
                  <a:close/>
                  <a:moveTo>
                    <a:pt x="457200" y="30480"/>
                  </a:moveTo>
                  <a:cubicBezTo>
                    <a:pt x="524383" y="30480"/>
                    <a:pt x="579120" y="85217"/>
                    <a:pt x="579120" y="152400"/>
                  </a:cubicBezTo>
                  <a:cubicBezTo>
                    <a:pt x="579120" y="219583"/>
                    <a:pt x="524383" y="274320"/>
                    <a:pt x="457200" y="274320"/>
                  </a:cubicBezTo>
                  <a:cubicBezTo>
                    <a:pt x="390017" y="274320"/>
                    <a:pt x="335280" y="219583"/>
                    <a:pt x="335280" y="152400"/>
                  </a:cubicBezTo>
                  <a:cubicBezTo>
                    <a:pt x="335280" y="85217"/>
                    <a:pt x="390017" y="30480"/>
                    <a:pt x="457200" y="30480"/>
                  </a:cubicBezTo>
                  <a:close/>
                  <a:moveTo>
                    <a:pt x="853440" y="182880"/>
                  </a:moveTo>
                  <a:cubicBezTo>
                    <a:pt x="853440" y="149225"/>
                    <a:pt x="826135" y="121920"/>
                    <a:pt x="792480" y="121920"/>
                  </a:cubicBezTo>
                  <a:lnTo>
                    <a:pt x="606552" y="121920"/>
                  </a:lnTo>
                  <a:cubicBezTo>
                    <a:pt x="592328" y="52451"/>
                    <a:pt x="530733" y="0"/>
                    <a:pt x="457200" y="0"/>
                  </a:cubicBezTo>
                  <a:cubicBezTo>
                    <a:pt x="383667" y="0"/>
                    <a:pt x="322072" y="52451"/>
                    <a:pt x="307848" y="121920"/>
                  </a:cubicBezTo>
                  <a:lnTo>
                    <a:pt x="121920" y="121920"/>
                  </a:lnTo>
                  <a:cubicBezTo>
                    <a:pt x="88265" y="121920"/>
                    <a:pt x="60960" y="149225"/>
                    <a:pt x="60960" y="182880"/>
                  </a:cubicBezTo>
                  <a:cubicBezTo>
                    <a:pt x="27305" y="182880"/>
                    <a:pt x="0" y="210185"/>
                    <a:pt x="0" y="243840"/>
                  </a:cubicBezTo>
                  <a:lnTo>
                    <a:pt x="0" y="792480"/>
                  </a:lnTo>
                  <a:cubicBezTo>
                    <a:pt x="0" y="826135"/>
                    <a:pt x="27305" y="853440"/>
                    <a:pt x="60960" y="853440"/>
                  </a:cubicBezTo>
                  <a:lnTo>
                    <a:pt x="337566" y="853440"/>
                  </a:lnTo>
                  <a:cubicBezTo>
                    <a:pt x="348996" y="853440"/>
                    <a:pt x="359537" y="860044"/>
                    <a:pt x="364744" y="870204"/>
                  </a:cubicBezTo>
                  <a:lnTo>
                    <a:pt x="374269" y="889000"/>
                  </a:lnTo>
                  <a:cubicBezTo>
                    <a:pt x="381889" y="904367"/>
                    <a:pt x="398145" y="914400"/>
                    <a:pt x="415290" y="914400"/>
                  </a:cubicBezTo>
                  <a:lnTo>
                    <a:pt x="499237" y="914400"/>
                  </a:lnTo>
                  <a:cubicBezTo>
                    <a:pt x="516509" y="914400"/>
                    <a:pt x="532257" y="904875"/>
                    <a:pt x="540131" y="889127"/>
                  </a:cubicBezTo>
                  <a:lnTo>
                    <a:pt x="549529" y="870204"/>
                  </a:lnTo>
                  <a:cubicBezTo>
                    <a:pt x="554736" y="859917"/>
                    <a:pt x="565404" y="853440"/>
                    <a:pt x="576707" y="853440"/>
                  </a:cubicBezTo>
                  <a:lnTo>
                    <a:pt x="853440" y="853440"/>
                  </a:lnTo>
                  <a:cubicBezTo>
                    <a:pt x="887095" y="853440"/>
                    <a:pt x="914400" y="826135"/>
                    <a:pt x="914400" y="792480"/>
                  </a:cubicBezTo>
                  <a:lnTo>
                    <a:pt x="914400" y="243840"/>
                  </a:lnTo>
                  <a:cubicBezTo>
                    <a:pt x="914400" y="210185"/>
                    <a:pt x="887095" y="182880"/>
                    <a:pt x="853440" y="182880"/>
                  </a:cubicBezTo>
                </a:path>
              </a:pathLst>
            </a:custGeom>
            <a:solidFill>
              <a:srgbClr val="D61F26"/>
            </a:solidFill>
          </p:spPr>
        </p:sp>
        <p:sp>
          <p:nvSpPr>
            <p:cNvPr name="Freeform 22" id="22"/>
            <p:cNvSpPr/>
            <p:nvPr/>
          </p:nvSpPr>
          <p:spPr>
            <a:xfrm flipH="false" flipV="false" rot="0">
              <a:off x="200660" y="276860"/>
              <a:ext cx="137160" cy="30480"/>
            </a:xfrm>
            <a:custGeom>
              <a:avLst/>
              <a:gdLst/>
              <a:ahLst/>
              <a:cxnLst/>
              <a:rect r="r" b="b" t="t" l="l"/>
              <a:pathLst>
                <a:path h="30480" w="137160">
                  <a:moveTo>
                    <a:pt x="15240" y="30480"/>
                  </a:moveTo>
                  <a:lnTo>
                    <a:pt x="121920" y="30480"/>
                  </a:lnTo>
                  <a:cubicBezTo>
                    <a:pt x="130302" y="30480"/>
                    <a:pt x="137160" y="23622"/>
                    <a:pt x="137160" y="15240"/>
                  </a:cubicBezTo>
                  <a:cubicBezTo>
                    <a:pt x="137160" y="6858"/>
                    <a:pt x="130302" y="0"/>
                    <a:pt x="121920" y="0"/>
                  </a:cubicBezTo>
                  <a:lnTo>
                    <a:pt x="15240" y="0"/>
                  </a:lnTo>
                  <a:cubicBezTo>
                    <a:pt x="6858" y="0"/>
                    <a:pt x="0" y="6858"/>
                    <a:pt x="0" y="15240"/>
                  </a:cubicBezTo>
                  <a:cubicBezTo>
                    <a:pt x="0" y="23622"/>
                    <a:pt x="6858" y="30480"/>
                    <a:pt x="15240" y="30480"/>
                  </a:cubicBezTo>
                </a:path>
              </a:pathLst>
            </a:custGeom>
            <a:solidFill>
              <a:srgbClr val="D61F26"/>
            </a:solidFill>
          </p:spPr>
        </p:sp>
        <p:sp>
          <p:nvSpPr>
            <p:cNvPr name="Freeform 23" id="23"/>
            <p:cNvSpPr/>
            <p:nvPr/>
          </p:nvSpPr>
          <p:spPr>
            <a:xfrm flipH="false" flipV="false" rot="0">
              <a:off x="200660" y="353060"/>
              <a:ext cx="91440" cy="30480"/>
            </a:xfrm>
            <a:custGeom>
              <a:avLst/>
              <a:gdLst/>
              <a:ahLst/>
              <a:cxnLst/>
              <a:rect r="r" b="b" t="t" l="l"/>
              <a:pathLst>
                <a:path h="30480" w="91440">
                  <a:moveTo>
                    <a:pt x="15240" y="30480"/>
                  </a:moveTo>
                  <a:lnTo>
                    <a:pt x="76200" y="30480"/>
                  </a:lnTo>
                  <a:cubicBezTo>
                    <a:pt x="84582" y="30480"/>
                    <a:pt x="91440" y="23622"/>
                    <a:pt x="91440" y="15240"/>
                  </a:cubicBezTo>
                  <a:cubicBezTo>
                    <a:pt x="91440" y="6858"/>
                    <a:pt x="84582" y="0"/>
                    <a:pt x="76200" y="0"/>
                  </a:cubicBezTo>
                  <a:lnTo>
                    <a:pt x="15240" y="0"/>
                  </a:lnTo>
                  <a:cubicBezTo>
                    <a:pt x="6858" y="0"/>
                    <a:pt x="0" y="6858"/>
                    <a:pt x="0" y="15240"/>
                  </a:cubicBezTo>
                  <a:cubicBezTo>
                    <a:pt x="0" y="23622"/>
                    <a:pt x="6858" y="30480"/>
                    <a:pt x="15240" y="30480"/>
                  </a:cubicBezTo>
                </a:path>
              </a:pathLst>
            </a:custGeom>
            <a:solidFill>
              <a:srgbClr val="D61F26"/>
            </a:solidFill>
          </p:spPr>
        </p:sp>
        <p:sp>
          <p:nvSpPr>
            <p:cNvPr name="Freeform 24" id="24"/>
            <p:cNvSpPr/>
            <p:nvPr/>
          </p:nvSpPr>
          <p:spPr>
            <a:xfrm flipH="false" flipV="false" rot="0">
              <a:off x="718820" y="276860"/>
              <a:ext cx="137160" cy="30480"/>
            </a:xfrm>
            <a:custGeom>
              <a:avLst/>
              <a:gdLst/>
              <a:ahLst/>
              <a:cxnLst/>
              <a:rect r="r" b="b" t="t" l="l"/>
              <a:pathLst>
                <a:path h="30480" w="137160">
                  <a:moveTo>
                    <a:pt x="137160" y="15240"/>
                  </a:moveTo>
                  <a:cubicBezTo>
                    <a:pt x="137160" y="6858"/>
                    <a:pt x="130302" y="0"/>
                    <a:pt x="121920" y="0"/>
                  </a:cubicBezTo>
                  <a:lnTo>
                    <a:pt x="15240" y="0"/>
                  </a:lnTo>
                  <a:cubicBezTo>
                    <a:pt x="6858" y="0"/>
                    <a:pt x="0" y="6858"/>
                    <a:pt x="0" y="15240"/>
                  </a:cubicBezTo>
                  <a:cubicBezTo>
                    <a:pt x="0" y="23622"/>
                    <a:pt x="6858" y="30480"/>
                    <a:pt x="15240" y="30480"/>
                  </a:cubicBezTo>
                  <a:lnTo>
                    <a:pt x="121920" y="30480"/>
                  </a:lnTo>
                  <a:cubicBezTo>
                    <a:pt x="130302" y="30480"/>
                    <a:pt x="137160" y="23622"/>
                    <a:pt x="137160" y="15240"/>
                  </a:cubicBezTo>
                </a:path>
              </a:pathLst>
            </a:custGeom>
            <a:solidFill>
              <a:srgbClr val="D61F26"/>
            </a:solidFill>
          </p:spPr>
        </p:sp>
        <p:sp>
          <p:nvSpPr>
            <p:cNvPr name="Freeform 25" id="25"/>
            <p:cNvSpPr/>
            <p:nvPr/>
          </p:nvSpPr>
          <p:spPr>
            <a:xfrm flipH="false" flipV="false" rot="0">
              <a:off x="200660" y="688340"/>
              <a:ext cx="243840" cy="30480"/>
            </a:xfrm>
            <a:custGeom>
              <a:avLst/>
              <a:gdLst/>
              <a:ahLst/>
              <a:cxnLst/>
              <a:rect r="r" b="b" t="t" l="l"/>
              <a:pathLst>
                <a:path h="30480" w="243840">
                  <a:moveTo>
                    <a:pt x="15240" y="30480"/>
                  </a:moveTo>
                  <a:lnTo>
                    <a:pt x="228600" y="30480"/>
                  </a:lnTo>
                  <a:cubicBezTo>
                    <a:pt x="236982" y="30480"/>
                    <a:pt x="243840" y="23622"/>
                    <a:pt x="243840" y="15240"/>
                  </a:cubicBezTo>
                  <a:cubicBezTo>
                    <a:pt x="243840" y="6858"/>
                    <a:pt x="236982" y="0"/>
                    <a:pt x="228600" y="0"/>
                  </a:cubicBezTo>
                  <a:lnTo>
                    <a:pt x="15240" y="0"/>
                  </a:lnTo>
                  <a:cubicBezTo>
                    <a:pt x="6858" y="0"/>
                    <a:pt x="0" y="6858"/>
                    <a:pt x="0" y="15240"/>
                  </a:cubicBezTo>
                  <a:cubicBezTo>
                    <a:pt x="0" y="23622"/>
                    <a:pt x="6858" y="30480"/>
                    <a:pt x="15240" y="30480"/>
                  </a:cubicBezTo>
                </a:path>
              </a:pathLst>
            </a:custGeom>
            <a:solidFill>
              <a:srgbClr val="D61F26"/>
            </a:solidFill>
          </p:spPr>
        </p:sp>
        <p:sp>
          <p:nvSpPr>
            <p:cNvPr name="Freeform 26" id="26"/>
            <p:cNvSpPr/>
            <p:nvPr/>
          </p:nvSpPr>
          <p:spPr>
            <a:xfrm flipH="false" flipV="false" rot="0">
              <a:off x="596900" y="688340"/>
              <a:ext cx="259080" cy="30480"/>
            </a:xfrm>
            <a:custGeom>
              <a:avLst/>
              <a:gdLst/>
              <a:ahLst/>
              <a:cxnLst/>
              <a:rect r="r" b="b" t="t" l="l"/>
              <a:pathLst>
                <a:path h="30480" w="259080">
                  <a:moveTo>
                    <a:pt x="15240" y="30480"/>
                  </a:moveTo>
                  <a:lnTo>
                    <a:pt x="243840" y="30480"/>
                  </a:lnTo>
                  <a:cubicBezTo>
                    <a:pt x="252222" y="30480"/>
                    <a:pt x="259080" y="23622"/>
                    <a:pt x="259080" y="15240"/>
                  </a:cubicBezTo>
                  <a:cubicBezTo>
                    <a:pt x="259080" y="6858"/>
                    <a:pt x="252222" y="0"/>
                    <a:pt x="243840" y="0"/>
                  </a:cubicBezTo>
                  <a:lnTo>
                    <a:pt x="15240" y="0"/>
                  </a:lnTo>
                  <a:cubicBezTo>
                    <a:pt x="6858" y="0"/>
                    <a:pt x="0" y="6858"/>
                    <a:pt x="0" y="15240"/>
                  </a:cubicBezTo>
                  <a:cubicBezTo>
                    <a:pt x="0" y="23622"/>
                    <a:pt x="6858" y="30480"/>
                    <a:pt x="15240" y="30480"/>
                  </a:cubicBezTo>
                </a:path>
              </a:pathLst>
            </a:custGeom>
            <a:solidFill>
              <a:srgbClr val="D61F26"/>
            </a:solidFill>
          </p:spPr>
        </p:sp>
        <p:sp>
          <p:nvSpPr>
            <p:cNvPr name="Freeform 27" id="27"/>
            <p:cNvSpPr/>
            <p:nvPr/>
          </p:nvSpPr>
          <p:spPr>
            <a:xfrm flipH="false" flipV="false" rot="0">
              <a:off x="200660" y="749300"/>
              <a:ext cx="243840" cy="30480"/>
            </a:xfrm>
            <a:custGeom>
              <a:avLst/>
              <a:gdLst/>
              <a:ahLst/>
              <a:cxnLst/>
              <a:rect r="r" b="b" t="t" l="l"/>
              <a:pathLst>
                <a:path h="30480" w="243840">
                  <a:moveTo>
                    <a:pt x="15240" y="30480"/>
                  </a:moveTo>
                  <a:lnTo>
                    <a:pt x="228600" y="30480"/>
                  </a:lnTo>
                  <a:cubicBezTo>
                    <a:pt x="236982" y="30480"/>
                    <a:pt x="243840" y="23622"/>
                    <a:pt x="243840" y="15240"/>
                  </a:cubicBezTo>
                  <a:cubicBezTo>
                    <a:pt x="243840" y="6858"/>
                    <a:pt x="236982" y="0"/>
                    <a:pt x="228600" y="0"/>
                  </a:cubicBezTo>
                  <a:lnTo>
                    <a:pt x="15240" y="0"/>
                  </a:lnTo>
                  <a:cubicBezTo>
                    <a:pt x="6858" y="0"/>
                    <a:pt x="0" y="6858"/>
                    <a:pt x="0" y="15240"/>
                  </a:cubicBezTo>
                  <a:cubicBezTo>
                    <a:pt x="0" y="23622"/>
                    <a:pt x="6858" y="30480"/>
                    <a:pt x="15240" y="30480"/>
                  </a:cubicBezTo>
                </a:path>
              </a:pathLst>
            </a:custGeom>
            <a:solidFill>
              <a:srgbClr val="D61F26"/>
            </a:solidFill>
          </p:spPr>
        </p:sp>
        <p:sp>
          <p:nvSpPr>
            <p:cNvPr name="Freeform 28" id="28"/>
            <p:cNvSpPr/>
            <p:nvPr/>
          </p:nvSpPr>
          <p:spPr>
            <a:xfrm flipH="false" flipV="false" rot="0">
              <a:off x="596900" y="749300"/>
              <a:ext cx="259080" cy="30480"/>
            </a:xfrm>
            <a:custGeom>
              <a:avLst/>
              <a:gdLst/>
              <a:ahLst/>
              <a:cxnLst/>
              <a:rect r="r" b="b" t="t" l="l"/>
              <a:pathLst>
                <a:path h="30480" w="259080">
                  <a:moveTo>
                    <a:pt x="15240" y="30480"/>
                  </a:moveTo>
                  <a:lnTo>
                    <a:pt x="243840" y="30480"/>
                  </a:lnTo>
                  <a:cubicBezTo>
                    <a:pt x="252222" y="30480"/>
                    <a:pt x="259080" y="23622"/>
                    <a:pt x="259080" y="15240"/>
                  </a:cubicBezTo>
                  <a:cubicBezTo>
                    <a:pt x="259080" y="6858"/>
                    <a:pt x="252222" y="0"/>
                    <a:pt x="243840" y="0"/>
                  </a:cubicBezTo>
                  <a:lnTo>
                    <a:pt x="15240" y="0"/>
                  </a:lnTo>
                  <a:cubicBezTo>
                    <a:pt x="6858" y="0"/>
                    <a:pt x="0" y="6858"/>
                    <a:pt x="0" y="15240"/>
                  </a:cubicBezTo>
                  <a:cubicBezTo>
                    <a:pt x="0" y="23622"/>
                    <a:pt x="6858" y="30480"/>
                    <a:pt x="15240" y="30480"/>
                  </a:cubicBezTo>
                </a:path>
              </a:pathLst>
            </a:custGeom>
            <a:solidFill>
              <a:srgbClr val="D61F26"/>
            </a:solidFill>
          </p:spPr>
        </p:sp>
        <p:sp>
          <p:nvSpPr>
            <p:cNvPr name="Freeform 29" id="29"/>
            <p:cNvSpPr/>
            <p:nvPr/>
          </p:nvSpPr>
          <p:spPr>
            <a:xfrm flipH="false" flipV="false" rot="0">
              <a:off x="764540" y="353060"/>
              <a:ext cx="91440" cy="30480"/>
            </a:xfrm>
            <a:custGeom>
              <a:avLst/>
              <a:gdLst/>
              <a:ahLst/>
              <a:cxnLst/>
              <a:rect r="r" b="b" t="t" l="l"/>
              <a:pathLst>
                <a:path h="30480" w="91440">
                  <a:moveTo>
                    <a:pt x="91440" y="15240"/>
                  </a:moveTo>
                  <a:cubicBezTo>
                    <a:pt x="91440" y="6858"/>
                    <a:pt x="84582" y="0"/>
                    <a:pt x="76200" y="0"/>
                  </a:cubicBezTo>
                  <a:lnTo>
                    <a:pt x="15240" y="0"/>
                  </a:lnTo>
                  <a:cubicBezTo>
                    <a:pt x="6858" y="0"/>
                    <a:pt x="0" y="6858"/>
                    <a:pt x="0" y="15240"/>
                  </a:cubicBezTo>
                  <a:cubicBezTo>
                    <a:pt x="0" y="23622"/>
                    <a:pt x="6858" y="30480"/>
                    <a:pt x="15240" y="30480"/>
                  </a:cubicBezTo>
                  <a:lnTo>
                    <a:pt x="76200" y="30480"/>
                  </a:lnTo>
                  <a:cubicBezTo>
                    <a:pt x="84582" y="30480"/>
                    <a:pt x="91440" y="23622"/>
                    <a:pt x="91440" y="15240"/>
                  </a:cubicBezTo>
                </a:path>
              </a:pathLst>
            </a:custGeom>
            <a:solidFill>
              <a:srgbClr val="D61F26"/>
            </a:solidFill>
          </p:spPr>
        </p:sp>
        <p:sp>
          <p:nvSpPr>
            <p:cNvPr name="Freeform 30" id="30"/>
            <p:cNvSpPr/>
            <p:nvPr/>
          </p:nvSpPr>
          <p:spPr>
            <a:xfrm flipH="false" flipV="false" rot="0">
              <a:off x="63500" y="63500"/>
              <a:ext cx="916559" cy="916559"/>
            </a:xfrm>
            <a:custGeom>
              <a:avLst/>
              <a:gdLst/>
              <a:ahLst/>
              <a:cxnLst/>
              <a:rect r="r" b="b" t="t" l="l"/>
              <a:pathLst>
                <a:path h="916559" w="916559">
                  <a:moveTo>
                    <a:pt x="0" y="916559"/>
                  </a:moveTo>
                  <a:lnTo>
                    <a:pt x="916559" y="916559"/>
                  </a:lnTo>
                  <a:lnTo>
                    <a:pt x="916559" y="0"/>
                  </a:lnTo>
                  <a:lnTo>
                    <a:pt x="0" y="0"/>
                  </a:lnTo>
                  <a:close/>
                </a:path>
              </a:pathLst>
            </a:custGeom>
            <a:solidFill>
              <a:srgbClr val="000000">
                <a:alpha val="0"/>
              </a:srgbClr>
            </a:solidFill>
          </p:spPr>
        </p:sp>
      </p:grpSp>
      <p:grpSp>
        <p:nvGrpSpPr>
          <p:cNvPr name="Group 31" id="31"/>
          <p:cNvGrpSpPr>
            <a:grpSpLocks noChangeAspect="true"/>
          </p:cNvGrpSpPr>
          <p:nvPr/>
        </p:nvGrpSpPr>
        <p:grpSpPr>
          <a:xfrm rot="0">
            <a:off x="5863685" y="5969508"/>
            <a:ext cx="1059704" cy="1059704"/>
            <a:chOff x="0" y="0"/>
            <a:chExt cx="1059701" cy="1059701"/>
          </a:xfrm>
        </p:grpSpPr>
        <p:sp>
          <p:nvSpPr>
            <p:cNvPr name="Freeform 32" id="32"/>
            <p:cNvSpPr/>
            <p:nvPr/>
          </p:nvSpPr>
          <p:spPr>
            <a:xfrm flipH="false" flipV="false" rot="0">
              <a:off x="63500" y="63500"/>
              <a:ext cx="932688" cy="932815"/>
            </a:xfrm>
            <a:custGeom>
              <a:avLst/>
              <a:gdLst/>
              <a:ahLst/>
              <a:cxnLst/>
              <a:rect r="r" b="b" t="t" l="l"/>
              <a:pathLst>
                <a:path h="932815" w="932688">
                  <a:moveTo>
                    <a:pt x="327533" y="45212"/>
                  </a:moveTo>
                  <a:cubicBezTo>
                    <a:pt x="386207" y="45212"/>
                    <a:pt x="439420" y="79883"/>
                    <a:pt x="463169" y="133477"/>
                  </a:cubicBezTo>
                  <a:cubicBezTo>
                    <a:pt x="465709" y="139319"/>
                    <a:pt x="470662" y="143764"/>
                    <a:pt x="476631" y="145796"/>
                  </a:cubicBezTo>
                  <a:cubicBezTo>
                    <a:pt x="478917" y="146558"/>
                    <a:pt x="481457" y="146939"/>
                    <a:pt x="483870" y="146939"/>
                  </a:cubicBezTo>
                  <a:cubicBezTo>
                    <a:pt x="487680" y="146939"/>
                    <a:pt x="491363" y="146050"/>
                    <a:pt x="494792" y="144145"/>
                  </a:cubicBezTo>
                  <a:cubicBezTo>
                    <a:pt x="516636" y="132207"/>
                    <a:pt x="541274" y="125857"/>
                    <a:pt x="566166" y="125857"/>
                  </a:cubicBezTo>
                  <a:cubicBezTo>
                    <a:pt x="629158" y="125857"/>
                    <a:pt x="685546" y="165862"/>
                    <a:pt x="706247" y="225298"/>
                  </a:cubicBezTo>
                  <a:cubicBezTo>
                    <a:pt x="709422" y="234442"/>
                    <a:pt x="718058" y="240411"/>
                    <a:pt x="727583" y="240411"/>
                  </a:cubicBezTo>
                  <a:cubicBezTo>
                    <a:pt x="728091" y="240411"/>
                    <a:pt x="728599" y="240411"/>
                    <a:pt x="728980" y="240411"/>
                  </a:cubicBezTo>
                  <a:cubicBezTo>
                    <a:pt x="732790" y="240157"/>
                    <a:pt x="736346" y="240030"/>
                    <a:pt x="739775" y="240030"/>
                  </a:cubicBezTo>
                  <a:cubicBezTo>
                    <a:pt x="821563" y="240030"/>
                    <a:pt x="888111" y="306578"/>
                    <a:pt x="888111" y="388366"/>
                  </a:cubicBezTo>
                  <a:cubicBezTo>
                    <a:pt x="888111" y="470154"/>
                    <a:pt x="821690" y="536575"/>
                    <a:pt x="739902" y="536575"/>
                  </a:cubicBezTo>
                  <a:lnTo>
                    <a:pt x="193548" y="536575"/>
                  </a:lnTo>
                  <a:cubicBezTo>
                    <a:pt x="111760" y="536575"/>
                    <a:pt x="45212" y="470027"/>
                    <a:pt x="45212" y="388112"/>
                  </a:cubicBezTo>
                  <a:cubicBezTo>
                    <a:pt x="45212" y="318135"/>
                    <a:pt x="94869" y="257048"/>
                    <a:pt x="163322" y="242824"/>
                  </a:cubicBezTo>
                  <a:cubicBezTo>
                    <a:pt x="175133" y="240411"/>
                    <a:pt x="183007" y="228981"/>
                    <a:pt x="180975" y="217043"/>
                  </a:cubicBezTo>
                  <a:cubicBezTo>
                    <a:pt x="179705" y="209296"/>
                    <a:pt x="179070" y="201422"/>
                    <a:pt x="179070" y="193421"/>
                  </a:cubicBezTo>
                  <a:cubicBezTo>
                    <a:pt x="179070" y="111633"/>
                    <a:pt x="245618" y="44958"/>
                    <a:pt x="327533" y="44958"/>
                  </a:cubicBezTo>
                  <a:close/>
                  <a:moveTo>
                    <a:pt x="830834" y="593598"/>
                  </a:moveTo>
                  <a:cubicBezTo>
                    <a:pt x="830834" y="593598"/>
                    <a:pt x="830834" y="593598"/>
                    <a:pt x="830834" y="593598"/>
                  </a:cubicBezTo>
                  <a:cubicBezTo>
                    <a:pt x="830834" y="593598"/>
                    <a:pt x="830834" y="593598"/>
                    <a:pt x="830834" y="593598"/>
                  </a:cubicBezTo>
                  <a:close/>
                  <a:moveTo>
                    <a:pt x="102489" y="638683"/>
                  </a:moveTo>
                  <a:cubicBezTo>
                    <a:pt x="114173" y="638683"/>
                    <a:pt x="123698" y="648208"/>
                    <a:pt x="123698" y="659892"/>
                  </a:cubicBezTo>
                  <a:cubicBezTo>
                    <a:pt x="123698" y="671576"/>
                    <a:pt x="114173" y="681101"/>
                    <a:pt x="102489" y="681101"/>
                  </a:cubicBezTo>
                  <a:cubicBezTo>
                    <a:pt x="90805" y="681101"/>
                    <a:pt x="81280" y="671576"/>
                    <a:pt x="81280" y="659892"/>
                  </a:cubicBezTo>
                  <a:cubicBezTo>
                    <a:pt x="81280" y="648208"/>
                    <a:pt x="90805" y="638683"/>
                    <a:pt x="102489" y="638683"/>
                  </a:cubicBezTo>
                  <a:close/>
                  <a:moveTo>
                    <a:pt x="830834" y="638683"/>
                  </a:moveTo>
                  <a:cubicBezTo>
                    <a:pt x="842518" y="638683"/>
                    <a:pt x="852043" y="648208"/>
                    <a:pt x="852043" y="659892"/>
                  </a:cubicBezTo>
                  <a:cubicBezTo>
                    <a:pt x="852043" y="671576"/>
                    <a:pt x="842518" y="681101"/>
                    <a:pt x="830834" y="681101"/>
                  </a:cubicBezTo>
                  <a:cubicBezTo>
                    <a:pt x="819150" y="681101"/>
                    <a:pt x="809625" y="671576"/>
                    <a:pt x="809625" y="659892"/>
                  </a:cubicBezTo>
                  <a:cubicBezTo>
                    <a:pt x="809625" y="648208"/>
                    <a:pt x="819150" y="638683"/>
                    <a:pt x="830834" y="638683"/>
                  </a:cubicBezTo>
                  <a:close/>
                  <a:moveTo>
                    <a:pt x="307086" y="778002"/>
                  </a:moveTo>
                  <a:cubicBezTo>
                    <a:pt x="318770" y="778002"/>
                    <a:pt x="328295" y="787527"/>
                    <a:pt x="328295" y="799211"/>
                  </a:cubicBezTo>
                  <a:cubicBezTo>
                    <a:pt x="328295" y="810895"/>
                    <a:pt x="318770" y="820420"/>
                    <a:pt x="307086" y="820420"/>
                  </a:cubicBezTo>
                  <a:cubicBezTo>
                    <a:pt x="295402" y="820420"/>
                    <a:pt x="285877" y="810895"/>
                    <a:pt x="285877" y="799211"/>
                  </a:cubicBezTo>
                  <a:cubicBezTo>
                    <a:pt x="285877" y="787527"/>
                    <a:pt x="295402" y="778002"/>
                    <a:pt x="307086" y="778002"/>
                  </a:cubicBezTo>
                  <a:close/>
                  <a:moveTo>
                    <a:pt x="629793" y="778256"/>
                  </a:moveTo>
                  <a:cubicBezTo>
                    <a:pt x="639826" y="779907"/>
                    <a:pt x="647573" y="788670"/>
                    <a:pt x="647573" y="799211"/>
                  </a:cubicBezTo>
                  <a:cubicBezTo>
                    <a:pt x="647573" y="810895"/>
                    <a:pt x="638048" y="820420"/>
                    <a:pt x="626364" y="820420"/>
                  </a:cubicBezTo>
                  <a:cubicBezTo>
                    <a:pt x="614680" y="820420"/>
                    <a:pt x="605155" y="810895"/>
                    <a:pt x="605155" y="799211"/>
                  </a:cubicBezTo>
                  <a:cubicBezTo>
                    <a:pt x="605155" y="788670"/>
                    <a:pt x="612902" y="779907"/>
                    <a:pt x="622935" y="778256"/>
                  </a:cubicBezTo>
                  <a:close/>
                  <a:moveTo>
                    <a:pt x="466979" y="845820"/>
                  </a:moveTo>
                  <a:cubicBezTo>
                    <a:pt x="478536" y="845947"/>
                    <a:pt x="487934" y="855472"/>
                    <a:pt x="487934" y="867029"/>
                  </a:cubicBezTo>
                  <a:cubicBezTo>
                    <a:pt x="487934" y="878586"/>
                    <a:pt x="478409" y="888238"/>
                    <a:pt x="466725" y="888238"/>
                  </a:cubicBezTo>
                  <a:cubicBezTo>
                    <a:pt x="455041" y="888238"/>
                    <a:pt x="445516" y="878713"/>
                    <a:pt x="445516" y="867029"/>
                  </a:cubicBezTo>
                  <a:cubicBezTo>
                    <a:pt x="445516" y="855345"/>
                    <a:pt x="455041" y="845820"/>
                    <a:pt x="466725" y="845820"/>
                  </a:cubicBezTo>
                  <a:close/>
                  <a:moveTo>
                    <a:pt x="327533" y="0"/>
                  </a:moveTo>
                  <a:cubicBezTo>
                    <a:pt x="220853" y="0"/>
                    <a:pt x="133985" y="86868"/>
                    <a:pt x="133985" y="193548"/>
                  </a:cubicBezTo>
                  <a:cubicBezTo>
                    <a:pt x="133985" y="196977"/>
                    <a:pt x="134112" y="200533"/>
                    <a:pt x="134239" y="203962"/>
                  </a:cubicBezTo>
                  <a:cubicBezTo>
                    <a:pt x="55372" y="229362"/>
                    <a:pt x="0" y="303911"/>
                    <a:pt x="0" y="388239"/>
                  </a:cubicBezTo>
                  <a:cubicBezTo>
                    <a:pt x="0" y="494919"/>
                    <a:pt x="86868" y="581787"/>
                    <a:pt x="193548" y="581787"/>
                  </a:cubicBezTo>
                  <a:lnTo>
                    <a:pt x="213233" y="581787"/>
                  </a:lnTo>
                  <a:lnTo>
                    <a:pt x="213233" y="637413"/>
                  </a:lnTo>
                  <a:lnTo>
                    <a:pt x="164973" y="637413"/>
                  </a:lnTo>
                  <a:cubicBezTo>
                    <a:pt x="155702" y="611886"/>
                    <a:pt x="131191" y="593598"/>
                    <a:pt x="102489" y="593598"/>
                  </a:cubicBezTo>
                  <a:cubicBezTo>
                    <a:pt x="65913" y="593598"/>
                    <a:pt x="36068" y="623443"/>
                    <a:pt x="36068" y="660019"/>
                  </a:cubicBezTo>
                  <a:cubicBezTo>
                    <a:pt x="36068" y="696595"/>
                    <a:pt x="65913" y="726440"/>
                    <a:pt x="102489" y="726440"/>
                  </a:cubicBezTo>
                  <a:cubicBezTo>
                    <a:pt x="131191" y="726440"/>
                    <a:pt x="155702" y="708152"/>
                    <a:pt x="164973" y="682625"/>
                  </a:cubicBezTo>
                  <a:lnTo>
                    <a:pt x="235712" y="682625"/>
                  </a:lnTo>
                  <a:cubicBezTo>
                    <a:pt x="248158" y="682625"/>
                    <a:pt x="258318" y="672465"/>
                    <a:pt x="258318" y="660019"/>
                  </a:cubicBezTo>
                  <a:lnTo>
                    <a:pt x="258318" y="581787"/>
                  </a:lnTo>
                  <a:lnTo>
                    <a:pt x="336677" y="581787"/>
                  </a:lnTo>
                  <a:lnTo>
                    <a:pt x="336677" y="644398"/>
                  </a:lnTo>
                  <a:lnTo>
                    <a:pt x="292862" y="679831"/>
                  </a:lnTo>
                  <a:cubicBezTo>
                    <a:pt x="287528" y="684149"/>
                    <a:pt x="284480" y="690626"/>
                    <a:pt x="284480" y="697357"/>
                  </a:cubicBezTo>
                  <a:lnTo>
                    <a:pt x="284480" y="736727"/>
                  </a:lnTo>
                  <a:cubicBezTo>
                    <a:pt x="258953" y="745998"/>
                    <a:pt x="240665" y="770509"/>
                    <a:pt x="240665" y="799211"/>
                  </a:cubicBezTo>
                  <a:cubicBezTo>
                    <a:pt x="240665" y="835787"/>
                    <a:pt x="270383" y="865632"/>
                    <a:pt x="307086" y="865632"/>
                  </a:cubicBezTo>
                  <a:cubicBezTo>
                    <a:pt x="343789" y="865632"/>
                    <a:pt x="373507" y="835787"/>
                    <a:pt x="373507" y="799211"/>
                  </a:cubicBezTo>
                  <a:cubicBezTo>
                    <a:pt x="373507" y="770509"/>
                    <a:pt x="355219" y="745998"/>
                    <a:pt x="329692" y="736727"/>
                  </a:cubicBezTo>
                  <a:lnTo>
                    <a:pt x="329692" y="708152"/>
                  </a:lnTo>
                  <a:lnTo>
                    <a:pt x="373507" y="672719"/>
                  </a:lnTo>
                  <a:cubicBezTo>
                    <a:pt x="378841" y="668401"/>
                    <a:pt x="381889" y="661924"/>
                    <a:pt x="381889" y="655193"/>
                  </a:cubicBezTo>
                  <a:lnTo>
                    <a:pt x="381889" y="581787"/>
                  </a:lnTo>
                  <a:lnTo>
                    <a:pt x="444119" y="581787"/>
                  </a:lnTo>
                  <a:lnTo>
                    <a:pt x="444119" y="804672"/>
                  </a:lnTo>
                  <a:cubicBezTo>
                    <a:pt x="418592" y="813943"/>
                    <a:pt x="400304" y="838454"/>
                    <a:pt x="400304" y="867156"/>
                  </a:cubicBezTo>
                  <a:cubicBezTo>
                    <a:pt x="400304" y="900303"/>
                    <a:pt x="424815" y="927989"/>
                    <a:pt x="456692" y="932815"/>
                  </a:cubicBezTo>
                  <a:lnTo>
                    <a:pt x="476631" y="932815"/>
                  </a:lnTo>
                  <a:cubicBezTo>
                    <a:pt x="508508" y="927989"/>
                    <a:pt x="533019" y="900430"/>
                    <a:pt x="533019" y="867156"/>
                  </a:cubicBezTo>
                  <a:cubicBezTo>
                    <a:pt x="533019" y="838581"/>
                    <a:pt x="514731" y="814070"/>
                    <a:pt x="489204" y="804799"/>
                  </a:cubicBezTo>
                  <a:lnTo>
                    <a:pt x="489204" y="581787"/>
                  </a:lnTo>
                  <a:lnTo>
                    <a:pt x="551434" y="581787"/>
                  </a:lnTo>
                  <a:lnTo>
                    <a:pt x="551434" y="655193"/>
                  </a:lnTo>
                  <a:cubicBezTo>
                    <a:pt x="551434" y="662051"/>
                    <a:pt x="554482" y="668401"/>
                    <a:pt x="559816" y="672719"/>
                  </a:cubicBezTo>
                  <a:lnTo>
                    <a:pt x="603631" y="708152"/>
                  </a:lnTo>
                  <a:lnTo>
                    <a:pt x="603631" y="736854"/>
                  </a:lnTo>
                  <a:cubicBezTo>
                    <a:pt x="578104" y="746125"/>
                    <a:pt x="559816" y="770636"/>
                    <a:pt x="559816" y="799338"/>
                  </a:cubicBezTo>
                  <a:cubicBezTo>
                    <a:pt x="559816" y="835914"/>
                    <a:pt x="589534" y="865759"/>
                    <a:pt x="626237" y="865759"/>
                  </a:cubicBezTo>
                  <a:cubicBezTo>
                    <a:pt x="662940" y="865759"/>
                    <a:pt x="692658" y="835914"/>
                    <a:pt x="692658" y="799338"/>
                  </a:cubicBezTo>
                  <a:cubicBezTo>
                    <a:pt x="692658" y="770636"/>
                    <a:pt x="674370" y="746125"/>
                    <a:pt x="648843" y="736854"/>
                  </a:cubicBezTo>
                  <a:lnTo>
                    <a:pt x="648843" y="697484"/>
                  </a:lnTo>
                  <a:cubicBezTo>
                    <a:pt x="648843" y="690626"/>
                    <a:pt x="645795" y="684149"/>
                    <a:pt x="640461" y="679958"/>
                  </a:cubicBezTo>
                  <a:lnTo>
                    <a:pt x="596646" y="644525"/>
                  </a:lnTo>
                  <a:lnTo>
                    <a:pt x="596646" y="581787"/>
                  </a:lnTo>
                  <a:lnTo>
                    <a:pt x="675005" y="581787"/>
                  </a:lnTo>
                  <a:lnTo>
                    <a:pt x="675005" y="660019"/>
                  </a:lnTo>
                  <a:cubicBezTo>
                    <a:pt x="675005" y="672465"/>
                    <a:pt x="685038" y="682625"/>
                    <a:pt x="697611" y="682625"/>
                  </a:cubicBezTo>
                  <a:lnTo>
                    <a:pt x="768477" y="682625"/>
                  </a:lnTo>
                  <a:cubicBezTo>
                    <a:pt x="777748" y="708152"/>
                    <a:pt x="802259" y="726440"/>
                    <a:pt x="830834" y="726440"/>
                  </a:cubicBezTo>
                  <a:cubicBezTo>
                    <a:pt x="867410" y="726440"/>
                    <a:pt x="897255" y="696722"/>
                    <a:pt x="897255" y="660019"/>
                  </a:cubicBezTo>
                  <a:cubicBezTo>
                    <a:pt x="897255" y="623316"/>
                    <a:pt x="867537" y="593598"/>
                    <a:pt x="830834" y="593598"/>
                  </a:cubicBezTo>
                  <a:cubicBezTo>
                    <a:pt x="830834" y="593598"/>
                    <a:pt x="830834" y="593598"/>
                    <a:pt x="830834" y="593598"/>
                  </a:cubicBezTo>
                  <a:cubicBezTo>
                    <a:pt x="830834" y="593598"/>
                    <a:pt x="830834" y="593598"/>
                    <a:pt x="830834" y="593598"/>
                  </a:cubicBezTo>
                  <a:cubicBezTo>
                    <a:pt x="802132" y="593598"/>
                    <a:pt x="777621" y="611886"/>
                    <a:pt x="768477" y="637413"/>
                  </a:cubicBezTo>
                  <a:lnTo>
                    <a:pt x="720217" y="637413"/>
                  </a:lnTo>
                  <a:lnTo>
                    <a:pt x="720217" y="581787"/>
                  </a:lnTo>
                  <a:lnTo>
                    <a:pt x="739902" y="581787"/>
                  </a:lnTo>
                  <a:cubicBezTo>
                    <a:pt x="840867" y="581787"/>
                    <a:pt x="924052" y="504063"/>
                    <a:pt x="932688" y="405257"/>
                  </a:cubicBezTo>
                  <a:lnTo>
                    <a:pt x="932688" y="371094"/>
                  </a:lnTo>
                  <a:lnTo>
                    <a:pt x="932688" y="371094"/>
                  </a:lnTo>
                  <a:cubicBezTo>
                    <a:pt x="924052" y="273304"/>
                    <a:pt x="842391" y="196088"/>
                    <a:pt x="742696" y="194691"/>
                  </a:cubicBezTo>
                  <a:cubicBezTo>
                    <a:pt x="711708" y="125857"/>
                    <a:pt x="642747" y="80518"/>
                    <a:pt x="566166" y="80518"/>
                  </a:cubicBezTo>
                  <a:cubicBezTo>
                    <a:pt x="541401" y="80518"/>
                    <a:pt x="516763" y="85344"/>
                    <a:pt x="493903" y="94488"/>
                  </a:cubicBezTo>
                  <a:cubicBezTo>
                    <a:pt x="459232" y="36449"/>
                    <a:pt x="396240" y="0"/>
                    <a:pt x="327533" y="0"/>
                  </a:cubicBezTo>
                  <a:close/>
                </a:path>
              </a:pathLst>
            </a:custGeom>
            <a:solidFill>
              <a:srgbClr val="D61F26"/>
            </a:solidFill>
          </p:spPr>
        </p:sp>
        <p:sp>
          <p:nvSpPr>
            <p:cNvPr name="Freeform 33" id="33"/>
            <p:cNvSpPr/>
            <p:nvPr/>
          </p:nvSpPr>
          <p:spPr>
            <a:xfrm flipH="false" flipV="false" rot="0">
              <a:off x="63500" y="63500"/>
              <a:ext cx="932688" cy="932688"/>
            </a:xfrm>
            <a:custGeom>
              <a:avLst/>
              <a:gdLst/>
              <a:ahLst/>
              <a:cxnLst/>
              <a:rect r="r" b="b" t="t" l="l"/>
              <a:pathLst>
                <a:path h="932688" w="932688">
                  <a:moveTo>
                    <a:pt x="0" y="932688"/>
                  </a:moveTo>
                  <a:lnTo>
                    <a:pt x="932688" y="932688"/>
                  </a:lnTo>
                  <a:lnTo>
                    <a:pt x="932688" y="0"/>
                  </a:lnTo>
                  <a:lnTo>
                    <a:pt x="0" y="0"/>
                  </a:lnTo>
                  <a:close/>
                </a:path>
              </a:pathLst>
            </a:custGeom>
            <a:solidFill>
              <a:srgbClr val="000000">
                <a:alpha val="0"/>
              </a:srgbClr>
            </a:solidFill>
          </p:spPr>
        </p:sp>
      </p:grpSp>
      <p:grpSp>
        <p:nvGrpSpPr>
          <p:cNvPr name="Group 34" id="34"/>
          <p:cNvGrpSpPr>
            <a:grpSpLocks noChangeAspect="true"/>
          </p:cNvGrpSpPr>
          <p:nvPr/>
        </p:nvGrpSpPr>
        <p:grpSpPr>
          <a:xfrm rot="0">
            <a:off x="5944419" y="4274934"/>
            <a:ext cx="898522" cy="1130227"/>
            <a:chOff x="0" y="0"/>
            <a:chExt cx="898525" cy="1130236"/>
          </a:xfrm>
        </p:grpSpPr>
        <p:sp>
          <p:nvSpPr>
            <p:cNvPr name="Freeform 35" id="35"/>
            <p:cNvSpPr/>
            <p:nvPr/>
          </p:nvSpPr>
          <p:spPr>
            <a:xfrm flipH="false" flipV="false" rot="0">
              <a:off x="63500" y="63373"/>
              <a:ext cx="771525" cy="1000125"/>
            </a:xfrm>
            <a:custGeom>
              <a:avLst/>
              <a:gdLst/>
              <a:ahLst/>
              <a:cxnLst/>
              <a:rect r="r" b="b" t="t" l="l"/>
              <a:pathLst>
                <a:path h="1000125" w="771525">
                  <a:moveTo>
                    <a:pt x="169291" y="340487"/>
                  </a:moveTo>
                  <a:cubicBezTo>
                    <a:pt x="172847" y="346837"/>
                    <a:pt x="178435" y="351028"/>
                    <a:pt x="185420" y="352425"/>
                  </a:cubicBezTo>
                  <a:cubicBezTo>
                    <a:pt x="186817" y="352425"/>
                    <a:pt x="188214" y="353187"/>
                    <a:pt x="189611" y="353187"/>
                  </a:cubicBezTo>
                  <a:cubicBezTo>
                    <a:pt x="195199" y="353187"/>
                    <a:pt x="200152" y="351028"/>
                    <a:pt x="204343" y="347599"/>
                  </a:cubicBezTo>
                  <a:lnTo>
                    <a:pt x="321691" y="242570"/>
                  </a:lnTo>
                  <a:cubicBezTo>
                    <a:pt x="328041" y="236982"/>
                    <a:pt x="331470" y="229235"/>
                    <a:pt x="331470" y="220853"/>
                  </a:cubicBezTo>
                  <a:cubicBezTo>
                    <a:pt x="331470" y="213868"/>
                    <a:pt x="328676" y="206883"/>
                    <a:pt x="323723" y="201930"/>
                  </a:cubicBezTo>
                  <a:cubicBezTo>
                    <a:pt x="313182" y="189992"/>
                    <a:pt x="294894" y="189357"/>
                    <a:pt x="282956" y="199771"/>
                  </a:cubicBezTo>
                  <a:lnTo>
                    <a:pt x="199390" y="273939"/>
                  </a:lnTo>
                  <a:lnTo>
                    <a:pt x="181864" y="239649"/>
                  </a:lnTo>
                  <a:cubicBezTo>
                    <a:pt x="174879" y="225679"/>
                    <a:pt x="157226" y="220091"/>
                    <a:pt x="143256" y="227076"/>
                  </a:cubicBezTo>
                  <a:cubicBezTo>
                    <a:pt x="143256" y="227076"/>
                    <a:pt x="142494" y="227076"/>
                    <a:pt x="142494" y="227838"/>
                  </a:cubicBezTo>
                  <a:cubicBezTo>
                    <a:pt x="136144" y="231394"/>
                    <a:pt x="131191" y="236982"/>
                    <a:pt x="129159" y="243967"/>
                  </a:cubicBezTo>
                  <a:cubicBezTo>
                    <a:pt x="127127" y="250952"/>
                    <a:pt x="127762" y="259334"/>
                    <a:pt x="131318" y="265684"/>
                  </a:cubicBezTo>
                  <a:lnTo>
                    <a:pt x="169291" y="340614"/>
                  </a:lnTo>
                  <a:close/>
                  <a:moveTo>
                    <a:pt x="148971" y="250825"/>
                  </a:moveTo>
                  <a:cubicBezTo>
                    <a:pt x="149733" y="248666"/>
                    <a:pt x="151130" y="247269"/>
                    <a:pt x="152527" y="246634"/>
                  </a:cubicBezTo>
                  <a:cubicBezTo>
                    <a:pt x="152527" y="246634"/>
                    <a:pt x="152527" y="246634"/>
                    <a:pt x="153289" y="246634"/>
                  </a:cubicBezTo>
                  <a:cubicBezTo>
                    <a:pt x="156845" y="245237"/>
                    <a:pt x="161671" y="246634"/>
                    <a:pt x="163068" y="250190"/>
                  </a:cubicBezTo>
                  <a:lnTo>
                    <a:pt x="186944" y="296418"/>
                  </a:lnTo>
                  <a:cubicBezTo>
                    <a:pt x="188341" y="299212"/>
                    <a:pt x="191135" y="301371"/>
                    <a:pt x="194691" y="302006"/>
                  </a:cubicBezTo>
                  <a:cubicBezTo>
                    <a:pt x="198247" y="302641"/>
                    <a:pt x="201041" y="302006"/>
                    <a:pt x="203835" y="299212"/>
                  </a:cubicBezTo>
                  <a:lnTo>
                    <a:pt x="297307" y="215138"/>
                  </a:lnTo>
                  <a:cubicBezTo>
                    <a:pt x="300863" y="212344"/>
                    <a:pt x="305689" y="212344"/>
                    <a:pt x="308610" y="215900"/>
                  </a:cubicBezTo>
                  <a:cubicBezTo>
                    <a:pt x="310007" y="218059"/>
                    <a:pt x="310769" y="219456"/>
                    <a:pt x="310769" y="220853"/>
                  </a:cubicBezTo>
                  <a:cubicBezTo>
                    <a:pt x="310769" y="223012"/>
                    <a:pt x="310007" y="225044"/>
                    <a:pt x="307975" y="226441"/>
                  </a:cubicBezTo>
                  <a:lnTo>
                    <a:pt x="190627" y="331470"/>
                  </a:lnTo>
                  <a:cubicBezTo>
                    <a:pt x="190627" y="331470"/>
                    <a:pt x="189865" y="332232"/>
                    <a:pt x="189230" y="331470"/>
                  </a:cubicBezTo>
                  <a:cubicBezTo>
                    <a:pt x="188468" y="331470"/>
                    <a:pt x="188468" y="331470"/>
                    <a:pt x="188468" y="330708"/>
                  </a:cubicBezTo>
                  <a:lnTo>
                    <a:pt x="149860" y="256540"/>
                  </a:lnTo>
                  <a:cubicBezTo>
                    <a:pt x="148463" y="255143"/>
                    <a:pt x="148463" y="252984"/>
                    <a:pt x="149098" y="250952"/>
                  </a:cubicBezTo>
                  <a:close/>
                  <a:moveTo>
                    <a:pt x="169291" y="504317"/>
                  </a:moveTo>
                  <a:cubicBezTo>
                    <a:pt x="172847" y="510667"/>
                    <a:pt x="178435" y="514858"/>
                    <a:pt x="185420" y="516255"/>
                  </a:cubicBezTo>
                  <a:cubicBezTo>
                    <a:pt x="186817" y="516255"/>
                    <a:pt x="188214" y="517017"/>
                    <a:pt x="189611" y="517017"/>
                  </a:cubicBezTo>
                  <a:cubicBezTo>
                    <a:pt x="195199" y="517017"/>
                    <a:pt x="200152" y="514858"/>
                    <a:pt x="204343" y="511429"/>
                  </a:cubicBezTo>
                  <a:lnTo>
                    <a:pt x="321691" y="406400"/>
                  </a:lnTo>
                  <a:cubicBezTo>
                    <a:pt x="328041" y="400812"/>
                    <a:pt x="331470" y="393065"/>
                    <a:pt x="331470" y="384683"/>
                  </a:cubicBezTo>
                  <a:cubicBezTo>
                    <a:pt x="331470" y="377698"/>
                    <a:pt x="328676" y="370713"/>
                    <a:pt x="323723" y="365760"/>
                  </a:cubicBezTo>
                  <a:cubicBezTo>
                    <a:pt x="313182" y="353822"/>
                    <a:pt x="294894" y="353187"/>
                    <a:pt x="282956" y="363601"/>
                  </a:cubicBezTo>
                  <a:lnTo>
                    <a:pt x="199390" y="437134"/>
                  </a:lnTo>
                  <a:lnTo>
                    <a:pt x="181864" y="403479"/>
                  </a:lnTo>
                  <a:cubicBezTo>
                    <a:pt x="174879" y="389509"/>
                    <a:pt x="157226" y="383921"/>
                    <a:pt x="143256" y="390906"/>
                  </a:cubicBezTo>
                  <a:cubicBezTo>
                    <a:pt x="143256" y="390906"/>
                    <a:pt x="142494" y="390906"/>
                    <a:pt x="142494" y="391668"/>
                  </a:cubicBezTo>
                  <a:cubicBezTo>
                    <a:pt x="136144" y="395224"/>
                    <a:pt x="131191" y="400812"/>
                    <a:pt x="129159" y="407797"/>
                  </a:cubicBezTo>
                  <a:cubicBezTo>
                    <a:pt x="127127" y="414782"/>
                    <a:pt x="127762" y="423164"/>
                    <a:pt x="131318" y="429514"/>
                  </a:cubicBezTo>
                  <a:lnTo>
                    <a:pt x="169291" y="504444"/>
                  </a:lnTo>
                  <a:close/>
                  <a:moveTo>
                    <a:pt x="148971" y="414020"/>
                  </a:moveTo>
                  <a:cubicBezTo>
                    <a:pt x="149733" y="411861"/>
                    <a:pt x="151130" y="410464"/>
                    <a:pt x="152527" y="409829"/>
                  </a:cubicBezTo>
                  <a:cubicBezTo>
                    <a:pt x="152527" y="409829"/>
                    <a:pt x="152527" y="409829"/>
                    <a:pt x="153289" y="409829"/>
                  </a:cubicBezTo>
                  <a:cubicBezTo>
                    <a:pt x="156845" y="408432"/>
                    <a:pt x="161671" y="409829"/>
                    <a:pt x="163068" y="413385"/>
                  </a:cubicBezTo>
                  <a:lnTo>
                    <a:pt x="186944" y="459613"/>
                  </a:lnTo>
                  <a:cubicBezTo>
                    <a:pt x="188341" y="462407"/>
                    <a:pt x="191135" y="464566"/>
                    <a:pt x="194691" y="465201"/>
                  </a:cubicBezTo>
                  <a:cubicBezTo>
                    <a:pt x="198247" y="465836"/>
                    <a:pt x="201041" y="465201"/>
                    <a:pt x="203835" y="462407"/>
                  </a:cubicBezTo>
                  <a:lnTo>
                    <a:pt x="297307" y="378333"/>
                  </a:lnTo>
                  <a:cubicBezTo>
                    <a:pt x="300863" y="375539"/>
                    <a:pt x="305689" y="375539"/>
                    <a:pt x="308610" y="379095"/>
                  </a:cubicBezTo>
                  <a:cubicBezTo>
                    <a:pt x="310007" y="381254"/>
                    <a:pt x="310769" y="382651"/>
                    <a:pt x="310769" y="384048"/>
                  </a:cubicBezTo>
                  <a:cubicBezTo>
                    <a:pt x="310769" y="386207"/>
                    <a:pt x="310007" y="388239"/>
                    <a:pt x="307975" y="389636"/>
                  </a:cubicBezTo>
                  <a:lnTo>
                    <a:pt x="190627" y="494665"/>
                  </a:lnTo>
                  <a:cubicBezTo>
                    <a:pt x="190627" y="494665"/>
                    <a:pt x="189865" y="495427"/>
                    <a:pt x="189230" y="494665"/>
                  </a:cubicBezTo>
                  <a:cubicBezTo>
                    <a:pt x="188468" y="494665"/>
                    <a:pt x="188468" y="494665"/>
                    <a:pt x="188468" y="493903"/>
                  </a:cubicBezTo>
                  <a:lnTo>
                    <a:pt x="149860" y="419735"/>
                  </a:lnTo>
                  <a:cubicBezTo>
                    <a:pt x="148463" y="418338"/>
                    <a:pt x="148463" y="416179"/>
                    <a:pt x="149098" y="414147"/>
                  </a:cubicBezTo>
                  <a:close/>
                  <a:moveTo>
                    <a:pt x="330962" y="547751"/>
                  </a:moveTo>
                  <a:cubicBezTo>
                    <a:pt x="330962" y="540766"/>
                    <a:pt x="328168" y="533781"/>
                    <a:pt x="323215" y="528828"/>
                  </a:cubicBezTo>
                  <a:cubicBezTo>
                    <a:pt x="312674" y="516890"/>
                    <a:pt x="294386" y="516255"/>
                    <a:pt x="282448" y="526669"/>
                  </a:cubicBezTo>
                  <a:lnTo>
                    <a:pt x="199517" y="600837"/>
                  </a:lnTo>
                  <a:lnTo>
                    <a:pt x="181991" y="566547"/>
                  </a:lnTo>
                  <a:cubicBezTo>
                    <a:pt x="175006" y="552577"/>
                    <a:pt x="157353" y="546989"/>
                    <a:pt x="143383" y="553974"/>
                  </a:cubicBezTo>
                  <a:cubicBezTo>
                    <a:pt x="143383" y="553974"/>
                    <a:pt x="142621" y="553974"/>
                    <a:pt x="142621" y="554736"/>
                  </a:cubicBezTo>
                  <a:cubicBezTo>
                    <a:pt x="136271" y="558292"/>
                    <a:pt x="131318" y="563880"/>
                    <a:pt x="129286" y="570865"/>
                  </a:cubicBezTo>
                  <a:cubicBezTo>
                    <a:pt x="127254" y="577850"/>
                    <a:pt x="127889" y="586232"/>
                    <a:pt x="131445" y="592582"/>
                  </a:cubicBezTo>
                  <a:lnTo>
                    <a:pt x="170053" y="666750"/>
                  </a:lnTo>
                  <a:cubicBezTo>
                    <a:pt x="173609" y="673100"/>
                    <a:pt x="179197" y="677291"/>
                    <a:pt x="186182" y="678688"/>
                  </a:cubicBezTo>
                  <a:cubicBezTo>
                    <a:pt x="187579" y="678688"/>
                    <a:pt x="188976" y="679450"/>
                    <a:pt x="190373" y="679450"/>
                  </a:cubicBezTo>
                  <a:cubicBezTo>
                    <a:pt x="195961" y="679450"/>
                    <a:pt x="200914" y="677291"/>
                    <a:pt x="205105" y="673862"/>
                  </a:cubicBezTo>
                  <a:lnTo>
                    <a:pt x="322453" y="568833"/>
                  </a:lnTo>
                  <a:cubicBezTo>
                    <a:pt x="327406" y="563880"/>
                    <a:pt x="330835" y="555498"/>
                    <a:pt x="330835" y="547878"/>
                  </a:cubicBezTo>
                  <a:close/>
                  <a:moveTo>
                    <a:pt x="307721" y="553339"/>
                  </a:moveTo>
                  <a:lnTo>
                    <a:pt x="190373" y="658368"/>
                  </a:lnTo>
                  <a:cubicBezTo>
                    <a:pt x="190373" y="658368"/>
                    <a:pt x="189611" y="659130"/>
                    <a:pt x="188976" y="658368"/>
                  </a:cubicBezTo>
                  <a:cubicBezTo>
                    <a:pt x="188214" y="658368"/>
                    <a:pt x="188214" y="658368"/>
                    <a:pt x="188214" y="657606"/>
                  </a:cubicBezTo>
                  <a:lnTo>
                    <a:pt x="149606" y="583438"/>
                  </a:lnTo>
                  <a:cubicBezTo>
                    <a:pt x="148844" y="581279"/>
                    <a:pt x="148209" y="579247"/>
                    <a:pt x="148844" y="577850"/>
                  </a:cubicBezTo>
                  <a:cubicBezTo>
                    <a:pt x="149606" y="575691"/>
                    <a:pt x="151003" y="574294"/>
                    <a:pt x="152400" y="573659"/>
                  </a:cubicBezTo>
                  <a:cubicBezTo>
                    <a:pt x="152400" y="573659"/>
                    <a:pt x="152400" y="573659"/>
                    <a:pt x="153162" y="573659"/>
                  </a:cubicBezTo>
                  <a:cubicBezTo>
                    <a:pt x="156718" y="572262"/>
                    <a:pt x="161544" y="573659"/>
                    <a:pt x="162941" y="577215"/>
                  </a:cubicBezTo>
                  <a:lnTo>
                    <a:pt x="186817" y="623443"/>
                  </a:lnTo>
                  <a:cubicBezTo>
                    <a:pt x="188214" y="626237"/>
                    <a:pt x="191008" y="628396"/>
                    <a:pt x="194564" y="629031"/>
                  </a:cubicBezTo>
                  <a:cubicBezTo>
                    <a:pt x="198120" y="629666"/>
                    <a:pt x="200914" y="629031"/>
                    <a:pt x="203708" y="626237"/>
                  </a:cubicBezTo>
                  <a:lnTo>
                    <a:pt x="297180" y="542163"/>
                  </a:lnTo>
                  <a:cubicBezTo>
                    <a:pt x="300736" y="539369"/>
                    <a:pt x="305562" y="539369"/>
                    <a:pt x="308483" y="542925"/>
                  </a:cubicBezTo>
                  <a:cubicBezTo>
                    <a:pt x="309880" y="545084"/>
                    <a:pt x="310642" y="546481"/>
                    <a:pt x="310642" y="547878"/>
                  </a:cubicBezTo>
                  <a:cubicBezTo>
                    <a:pt x="309880" y="550037"/>
                    <a:pt x="309245" y="552069"/>
                    <a:pt x="307848" y="553466"/>
                  </a:cubicBezTo>
                  <a:close/>
                  <a:moveTo>
                    <a:pt x="731520" y="661289"/>
                  </a:moveTo>
                  <a:cubicBezTo>
                    <a:pt x="722376" y="661289"/>
                    <a:pt x="714629" y="664083"/>
                    <a:pt x="707644" y="669036"/>
                  </a:cubicBezTo>
                  <a:cubicBezTo>
                    <a:pt x="706247" y="666242"/>
                    <a:pt x="704088" y="664083"/>
                    <a:pt x="702691" y="661289"/>
                  </a:cubicBezTo>
                  <a:lnTo>
                    <a:pt x="702691" y="140970"/>
                  </a:lnTo>
                  <a:cubicBezTo>
                    <a:pt x="702691" y="139573"/>
                    <a:pt x="701929" y="137414"/>
                    <a:pt x="701294" y="136017"/>
                  </a:cubicBezTo>
                  <a:cubicBezTo>
                    <a:pt x="701294" y="136017"/>
                    <a:pt x="701294" y="136017"/>
                    <a:pt x="701294" y="135255"/>
                  </a:cubicBezTo>
                  <a:cubicBezTo>
                    <a:pt x="700532" y="134493"/>
                    <a:pt x="699897" y="133096"/>
                    <a:pt x="699135" y="132461"/>
                  </a:cubicBezTo>
                  <a:cubicBezTo>
                    <a:pt x="665353" y="98806"/>
                    <a:pt x="630936" y="65278"/>
                    <a:pt x="597281" y="30988"/>
                  </a:cubicBezTo>
                  <a:cubicBezTo>
                    <a:pt x="588137" y="21844"/>
                    <a:pt x="578993" y="12827"/>
                    <a:pt x="569214" y="2921"/>
                  </a:cubicBezTo>
                  <a:cubicBezTo>
                    <a:pt x="569214" y="2921"/>
                    <a:pt x="569214" y="2921"/>
                    <a:pt x="568452" y="2921"/>
                  </a:cubicBezTo>
                  <a:cubicBezTo>
                    <a:pt x="567690" y="2159"/>
                    <a:pt x="567055" y="2159"/>
                    <a:pt x="566293" y="1524"/>
                  </a:cubicBezTo>
                  <a:cubicBezTo>
                    <a:pt x="566293" y="1524"/>
                    <a:pt x="565531" y="1524"/>
                    <a:pt x="565531" y="762"/>
                  </a:cubicBezTo>
                  <a:cubicBezTo>
                    <a:pt x="564769" y="0"/>
                    <a:pt x="564134" y="0"/>
                    <a:pt x="563372" y="0"/>
                  </a:cubicBezTo>
                  <a:cubicBezTo>
                    <a:pt x="562610" y="0"/>
                    <a:pt x="561975" y="0"/>
                    <a:pt x="561213" y="0"/>
                  </a:cubicBezTo>
                  <a:lnTo>
                    <a:pt x="10541" y="0"/>
                  </a:lnTo>
                  <a:cubicBezTo>
                    <a:pt x="4953" y="0"/>
                    <a:pt x="0" y="4953"/>
                    <a:pt x="0" y="10541"/>
                  </a:cubicBezTo>
                  <a:lnTo>
                    <a:pt x="0" y="877570"/>
                  </a:lnTo>
                  <a:cubicBezTo>
                    <a:pt x="0" y="883158"/>
                    <a:pt x="4953" y="888111"/>
                    <a:pt x="10541" y="888111"/>
                  </a:cubicBezTo>
                  <a:lnTo>
                    <a:pt x="403987" y="888111"/>
                  </a:lnTo>
                  <a:lnTo>
                    <a:pt x="481330" y="958850"/>
                  </a:lnTo>
                  <a:cubicBezTo>
                    <a:pt x="482092" y="969391"/>
                    <a:pt x="486283" y="978408"/>
                    <a:pt x="493268" y="986155"/>
                  </a:cubicBezTo>
                  <a:cubicBezTo>
                    <a:pt x="501015" y="995299"/>
                    <a:pt x="512191" y="1000125"/>
                    <a:pt x="524129" y="1000125"/>
                  </a:cubicBezTo>
                  <a:lnTo>
                    <a:pt x="699135" y="1000125"/>
                  </a:lnTo>
                  <a:cubicBezTo>
                    <a:pt x="739140" y="1000125"/>
                    <a:pt x="771525" y="965073"/>
                    <a:pt x="771525" y="921639"/>
                  </a:cubicBezTo>
                  <a:lnTo>
                    <a:pt x="771525" y="699008"/>
                  </a:lnTo>
                  <a:cubicBezTo>
                    <a:pt x="771525" y="678688"/>
                    <a:pt x="753237" y="661162"/>
                    <a:pt x="731520" y="661162"/>
                  </a:cubicBezTo>
                  <a:close/>
                  <a:moveTo>
                    <a:pt x="666115" y="130429"/>
                  </a:moveTo>
                  <a:lnTo>
                    <a:pt x="572643" y="130429"/>
                  </a:lnTo>
                  <a:lnTo>
                    <a:pt x="572643" y="37338"/>
                  </a:lnTo>
                  <a:cubicBezTo>
                    <a:pt x="595122" y="59690"/>
                    <a:pt x="617601" y="82169"/>
                    <a:pt x="640080" y="104521"/>
                  </a:cubicBezTo>
                  <a:lnTo>
                    <a:pt x="666115" y="130429"/>
                  </a:lnTo>
                  <a:close/>
                  <a:moveTo>
                    <a:pt x="380873" y="868553"/>
                  </a:moveTo>
                  <a:lnTo>
                    <a:pt x="21082" y="868553"/>
                  </a:lnTo>
                  <a:lnTo>
                    <a:pt x="21082" y="22606"/>
                  </a:lnTo>
                  <a:lnTo>
                    <a:pt x="551561" y="22606"/>
                  </a:lnTo>
                  <a:lnTo>
                    <a:pt x="551561" y="141605"/>
                  </a:lnTo>
                  <a:cubicBezTo>
                    <a:pt x="551561" y="147193"/>
                    <a:pt x="556514" y="152146"/>
                    <a:pt x="562102" y="152146"/>
                  </a:cubicBezTo>
                  <a:lnTo>
                    <a:pt x="681609" y="152146"/>
                  </a:lnTo>
                  <a:lnTo>
                    <a:pt x="681609" y="648589"/>
                  </a:lnTo>
                  <a:cubicBezTo>
                    <a:pt x="680847" y="648589"/>
                    <a:pt x="680847" y="648589"/>
                    <a:pt x="680212" y="648589"/>
                  </a:cubicBezTo>
                  <a:cubicBezTo>
                    <a:pt x="679577" y="648589"/>
                    <a:pt x="678815" y="648589"/>
                    <a:pt x="678815" y="648589"/>
                  </a:cubicBezTo>
                  <a:cubicBezTo>
                    <a:pt x="677418" y="648589"/>
                    <a:pt x="675259" y="647827"/>
                    <a:pt x="673862" y="647827"/>
                  </a:cubicBezTo>
                  <a:cubicBezTo>
                    <a:pt x="673100" y="647827"/>
                    <a:pt x="673100" y="647827"/>
                    <a:pt x="672465" y="647827"/>
                  </a:cubicBezTo>
                  <a:cubicBezTo>
                    <a:pt x="671830" y="647827"/>
                    <a:pt x="671068" y="647827"/>
                    <a:pt x="669671" y="647827"/>
                  </a:cubicBezTo>
                  <a:cubicBezTo>
                    <a:pt x="668909" y="647827"/>
                    <a:pt x="667512" y="647827"/>
                    <a:pt x="666877" y="647827"/>
                  </a:cubicBezTo>
                  <a:cubicBezTo>
                    <a:pt x="665480" y="647827"/>
                    <a:pt x="664083" y="648589"/>
                    <a:pt x="663321" y="648589"/>
                  </a:cubicBezTo>
                  <a:cubicBezTo>
                    <a:pt x="662559" y="648589"/>
                    <a:pt x="662559" y="648589"/>
                    <a:pt x="661924" y="649351"/>
                  </a:cubicBezTo>
                  <a:cubicBezTo>
                    <a:pt x="659765" y="650113"/>
                    <a:pt x="657733" y="650748"/>
                    <a:pt x="656336" y="651510"/>
                  </a:cubicBezTo>
                  <a:cubicBezTo>
                    <a:pt x="655574" y="652272"/>
                    <a:pt x="654177" y="652272"/>
                    <a:pt x="653542" y="652907"/>
                  </a:cubicBezTo>
                  <a:cubicBezTo>
                    <a:pt x="652907" y="653542"/>
                    <a:pt x="652145" y="653669"/>
                    <a:pt x="651383" y="654304"/>
                  </a:cubicBezTo>
                  <a:cubicBezTo>
                    <a:pt x="649986" y="655066"/>
                    <a:pt x="647827" y="656463"/>
                    <a:pt x="646430" y="657860"/>
                  </a:cubicBezTo>
                  <a:cubicBezTo>
                    <a:pt x="639445" y="646684"/>
                    <a:pt x="626745" y="639699"/>
                    <a:pt x="612648" y="639699"/>
                  </a:cubicBezTo>
                  <a:cubicBezTo>
                    <a:pt x="605663" y="639699"/>
                    <a:pt x="599313" y="641096"/>
                    <a:pt x="593725" y="644652"/>
                  </a:cubicBezTo>
                  <a:lnTo>
                    <a:pt x="593725" y="534543"/>
                  </a:lnTo>
                  <a:cubicBezTo>
                    <a:pt x="593725" y="502285"/>
                    <a:pt x="571246" y="474980"/>
                    <a:pt x="543179" y="472186"/>
                  </a:cubicBezTo>
                  <a:cubicBezTo>
                    <a:pt x="527685" y="470789"/>
                    <a:pt x="512953" y="475742"/>
                    <a:pt x="501015" y="486156"/>
                  </a:cubicBezTo>
                  <a:cubicBezTo>
                    <a:pt x="488315" y="497332"/>
                    <a:pt x="480695" y="514223"/>
                    <a:pt x="480695" y="532384"/>
                  </a:cubicBezTo>
                  <a:lnTo>
                    <a:pt x="480695" y="801243"/>
                  </a:lnTo>
                  <a:lnTo>
                    <a:pt x="411861" y="738251"/>
                  </a:lnTo>
                  <a:cubicBezTo>
                    <a:pt x="405511" y="732663"/>
                    <a:pt x="398526" y="727710"/>
                    <a:pt x="391541" y="724916"/>
                  </a:cubicBezTo>
                  <a:cubicBezTo>
                    <a:pt x="364871" y="712978"/>
                    <a:pt x="333883" y="717169"/>
                    <a:pt x="311404" y="736854"/>
                  </a:cubicBezTo>
                  <a:cubicBezTo>
                    <a:pt x="307213" y="740410"/>
                    <a:pt x="303657" y="743839"/>
                    <a:pt x="300101" y="748792"/>
                  </a:cubicBezTo>
                  <a:lnTo>
                    <a:pt x="294513" y="755777"/>
                  </a:lnTo>
                  <a:cubicBezTo>
                    <a:pt x="286131" y="766953"/>
                    <a:pt x="287528" y="783844"/>
                    <a:pt x="297307" y="792861"/>
                  </a:cubicBezTo>
                  <a:lnTo>
                    <a:pt x="380873" y="868426"/>
                  </a:lnTo>
                  <a:close/>
                  <a:moveTo>
                    <a:pt x="750443" y="923925"/>
                  </a:moveTo>
                  <a:cubicBezTo>
                    <a:pt x="750443" y="955421"/>
                    <a:pt x="727202" y="981329"/>
                    <a:pt x="699135" y="981329"/>
                  </a:cubicBezTo>
                  <a:lnTo>
                    <a:pt x="524129" y="981329"/>
                  </a:lnTo>
                  <a:cubicBezTo>
                    <a:pt x="518541" y="981329"/>
                    <a:pt x="512826" y="978535"/>
                    <a:pt x="509397" y="974344"/>
                  </a:cubicBezTo>
                  <a:cubicBezTo>
                    <a:pt x="505206" y="969391"/>
                    <a:pt x="502412" y="963168"/>
                    <a:pt x="502412" y="956183"/>
                  </a:cubicBezTo>
                  <a:cubicBezTo>
                    <a:pt x="502412" y="953389"/>
                    <a:pt x="501015" y="950595"/>
                    <a:pt x="498856" y="948436"/>
                  </a:cubicBezTo>
                  <a:lnTo>
                    <a:pt x="312674" y="777494"/>
                  </a:lnTo>
                  <a:cubicBezTo>
                    <a:pt x="310515" y="775335"/>
                    <a:pt x="309880" y="771144"/>
                    <a:pt x="311912" y="768350"/>
                  </a:cubicBezTo>
                  <a:lnTo>
                    <a:pt x="317500" y="761365"/>
                  </a:lnTo>
                  <a:cubicBezTo>
                    <a:pt x="320294" y="757809"/>
                    <a:pt x="323088" y="755015"/>
                    <a:pt x="325882" y="752983"/>
                  </a:cubicBezTo>
                  <a:cubicBezTo>
                    <a:pt x="328041" y="751586"/>
                    <a:pt x="329438" y="750189"/>
                    <a:pt x="331470" y="748792"/>
                  </a:cubicBezTo>
                  <a:cubicBezTo>
                    <a:pt x="332232" y="748792"/>
                    <a:pt x="332232" y="748030"/>
                    <a:pt x="332867" y="748030"/>
                  </a:cubicBezTo>
                  <a:cubicBezTo>
                    <a:pt x="335026" y="746633"/>
                    <a:pt x="337058" y="745871"/>
                    <a:pt x="338455" y="744474"/>
                  </a:cubicBezTo>
                  <a:cubicBezTo>
                    <a:pt x="338455" y="744474"/>
                    <a:pt x="339217" y="744474"/>
                    <a:pt x="339217" y="743712"/>
                  </a:cubicBezTo>
                  <a:cubicBezTo>
                    <a:pt x="341376" y="742950"/>
                    <a:pt x="342773" y="742315"/>
                    <a:pt x="344805" y="741553"/>
                  </a:cubicBezTo>
                  <a:cubicBezTo>
                    <a:pt x="345567" y="741553"/>
                    <a:pt x="345567" y="741553"/>
                    <a:pt x="346202" y="740791"/>
                  </a:cubicBezTo>
                  <a:cubicBezTo>
                    <a:pt x="348361" y="740029"/>
                    <a:pt x="350393" y="739394"/>
                    <a:pt x="352552" y="739394"/>
                  </a:cubicBezTo>
                  <a:cubicBezTo>
                    <a:pt x="353314" y="739394"/>
                    <a:pt x="353314" y="739394"/>
                    <a:pt x="353949" y="739394"/>
                  </a:cubicBezTo>
                  <a:cubicBezTo>
                    <a:pt x="356108" y="739394"/>
                    <a:pt x="358140" y="738632"/>
                    <a:pt x="360299" y="738632"/>
                  </a:cubicBezTo>
                  <a:cubicBezTo>
                    <a:pt x="360299" y="738632"/>
                    <a:pt x="360299" y="738632"/>
                    <a:pt x="361061" y="738632"/>
                  </a:cubicBezTo>
                  <a:cubicBezTo>
                    <a:pt x="363220" y="738632"/>
                    <a:pt x="365252" y="738632"/>
                    <a:pt x="368046" y="739394"/>
                  </a:cubicBezTo>
                  <a:cubicBezTo>
                    <a:pt x="368808" y="739394"/>
                    <a:pt x="369443" y="739394"/>
                    <a:pt x="370205" y="739394"/>
                  </a:cubicBezTo>
                  <a:cubicBezTo>
                    <a:pt x="371602" y="739394"/>
                    <a:pt x="373761" y="740156"/>
                    <a:pt x="375158" y="740791"/>
                  </a:cubicBezTo>
                  <a:cubicBezTo>
                    <a:pt x="375920" y="740791"/>
                    <a:pt x="376555" y="740791"/>
                    <a:pt x="377317" y="741553"/>
                  </a:cubicBezTo>
                  <a:cubicBezTo>
                    <a:pt x="379476" y="742315"/>
                    <a:pt x="381508" y="742950"/>
                    <a:pt x="383667" y="743712"/>
                  </a:cubicBezTo>
                  <a:cubicBezTo>
                    <a:pt x="388620" y="745871"/>
                    <a:pt x="393446" y="749300"/>
                    <a:pt x="398399" y="753491"/>
                  </a:cubicBezTo>
                  <a:lnTo>
                    <a:pt x="484124" y="832612"/>
                  </a:lnTo>
                  <a:cubicBezTo>
                    <a:pt x="486918" y="835406"/>
                    <a:pt x="491871" y="836168"/>
                    <a:pt x="495427" y="834771"/>
                  </a:cubicBezTo>
                  <a:cubicBezTo>
                    <a:pt x="498983" y="833374"/>
                    <a:pt x="501777" y="829183"/>
                    <a:pt x="501777" y="824992"/>
                  </a:cubicBezTo>
                  <a:lnTo>
                    <a:pt x="501777" y="532384"/>
                  </a:lnTo>
                  <a:cubicBezTo>
                    <a:pt x="501777" y="520446"/>
                    <a:pt x="506730" y="509270"/>
                    <a:pt x="515112" y="501523"/>
                  </a:cubicBezTo>
                  <a:cubicBezTo>
                    <a:pt x="522097" y="495173"/>
                    <a:pt x="531241" y="491744"/>
                    <a:pt x="540385" y="493141"/>
                  </a:cubicBezTo>
                  <a:cubicBezTo>
                    <a:pt x="557911" y="495300"/>
                    <a:pt x="572008" y="513461"/>
                    <a:pt x="572008" y="534416"/>
                  </a:cubicBezTo>
                  <a:lnTo>
                    <a:pt x="572008" y="675894"/>
                  </a:lnTo>
                  <a:cubicBezTo>
                    <a:pt x="572008" y="681482"/>
                    <a:pt x="576961" y="686435"/>
                    <a:pt x="582549" y="686435"/>
                  </a:cubicBezTo>
                  <a:cubicBezTo>
                    <a:pt x="588137" y="686435"/>
                    <a:pt x="592328" y="682244"/>
                    <a:pt x="593090" y="676656"/>
                  </a:cubicBezTo>
                  <a:cubicBezTo>
                    <a:pt x="593852" y="666877"/>
                    <a:pt x="602234" y="659130"/>
                    <a:pt x="612013" y="659130"/>
                  </a:cubicBezTo>
                  <a:cubicBezTo>
                    <a:pt x="622554" y="659130"/>
                    <a:pt x="630936" y="667512"/>
                    <a:pt x="630936" y="678053"/>
                  </a:cubicBezTo>
                  <a:lnTo>
                    <a:pt x="630936" y="682244"/>
                  </a:lnTo>
                  <a:cubicBezTo>
                    <a:pt x="630936" y="687197"/>
                    <a:pt x="634492" y="691388"/>
                    <a:pt x="639318" y="692785"/>
                  </a:cubicBezTo>
                  <a:cubicBezTo>
                    <a:pt x="640080" y="692785"/>
                    <a:pt x="640715" y="692785"/>
                    <a:pt x="641477" y="692785"/>
                  </a:cubicBezTo>
                  <a:cubicBezTo>
                    <a:pt x="647065" y="692785"/>
                    <a:pt x="651256" y="689229"/>
                    <a:pt x="652018" y="683641"/>
                  </a:cubicBezTo>
                  <a:cubicBezTo>
                    <a:pt x="653415" y="674497"/>
                    <a:pt x="661162" y="667512"/>
                    <a:pt x="670941" y="667512"/>
                  </a:cubicBezTo>
                  <a:cubicBezTo>
                    <a:pt x="675894" y="667512"/>
                    <a:pt x="680085" y="668909"/>
                    <a:pt x="683641" y="672465"/>
                  </a:cubicBezTo>
                  <a:cubicBezTo>
                    <a:pt x="687832" y="676021"/>
                    <a:pt x="689991" y="680847"/>
                    <a:pt x="689991" y="686435"/>
                  </a:cubicBezTo>
                  <a:lnTo>
                    <a:pt x="689991" y="689229"/>
                  </a:lnTo>
                  <a:cubicBezTo>
                    <a:pt x="689991" y="694182"/>
                    <a:pt x="693547" y="699008"/>
                    <a:pt x="699135" y="699770"/>
                  </a:cubicBezTo>
                  <a:cubicBezTo>
                    <a:pt x="700532" y="699770"/>
                    <a:pt x="701929" y="700532"/>
                    <a:pt x="702691" y="700532"/>
                  </a:cubicBezTo>
                  <a:cubicBezTo>
                    <a:pt x="706882" y="700532"/>
                    <a:pt x="711073" y="697738"/>
                    <a:pt x="712470" y="693547"/>
                  </a:cubicBezTo>
                  <a:cubicBezTo>
                    <a:pt x="715264" y="685800"/>
                    <a:pt x="722249" y="680974"/>
                    <a:pt x="729996" y="680974"/>
                  </a:cubicBezTo>
                  <a:cubicBezTo>
                    <a:pt x="740537" y="680974"/>
                    <a:pt x="748919" y="689356"/>
                    <a:pt x="748919" y="699897"/>
                  </a:cubicBezTo>
                  <a:lnTo>
                    <a:pt x="748919" y="923798"/>
                  </a:lnTo>
                  <a:lnTo>
                    <a:pt x="750316" y="923798"/>
                  </a:lnTo>
                  <a:close/>
                  <a:moveTo>
                    <a:pt x="359029" y="272669"/>
                  </a:moveTo>
                  <a:cubicBezTo>
                    <a:pt x="359029" y="267081"/>
                    <a:pt x="363982" y="262128"/>
                    <a:pt x="369570" y="262128"/>
                  </a:cubicBezTo>
                  <a:lnTo>
                    <a:pt x="608457" y="262128"/>
                  </a:lnTo>
                  <a:cubicBezTo>
                    <a:pt x="614045" y="262128"/>
                    <a:pt x="618998" y="267081"/>
                    <a:pt x="618998" y="272669"/>
                  </a:cubicBezTo>
                  <a:cubicBezTo>
                    <a:pt x="618998" y="278257"/>
                    <a:pt x="614045" y="283210"/>
                    <a:pt x="608457" y="283210"/>
                  </a:cubicBezTo>
                  <a:lnTo>
                    <a:pt x="369570" y="283210"/>
                  </a:lnTo>
                  <a:cubicBezTo>
                    <a:pt x="363220" y="283210"/>
                    <a:pt x="359029" y="278257"/>
                    <a:pt x="359029" y="272669"/>
                  </a:cubicBezTo>
                  <a:close/>
                  <a:moveTo>
                    <a:pt x="359029" y="435864"/>
                  </a:moveTo>
                  <a:cubicBezTo>
                    <a:pt x="359029" y="430276"/>
                    <a:pt x="363982" y="425323"/>
                    <a:pt x="369570" y="425323"/>
                  </a:cubicBezTo>
                  <a:lnTo>
                    <a:pt x="608457" y="425323"/>
                  </a:lnTo>
                  <a:cubicBezTo>
                    <a:pt x="614045" y="425323"/>
                    <a:pt x="618998" y="430276"/>
                    <a:pt x="618998" y="435864"/>
                  </a:cubicBezTo>
                  <a:cubicBezTo>
                    <a:pt x="618998" y="441452"/>
                    <a:pt x="614045" y="446405"/>
                    <a:pt x="608457" y="446405"/>
                  </a:cubicBezTo>
                  <a:lnTo>
                    <a:pt x="369570" y="446405"/>
                  </a:lnTo>
                  <a:cubicBezTo>
                    <a:pt x="363220" y="446405"/>
                    <a:pt x="359029" y="441452"/>
                    <a:pt x="359029" y="435864"/>
                  </a:cubicBezTo>
                  <a:close/>
                  <a:moveTo>
                    <a:pt x="359029" y="599694"/>
                  </a:moveTo>
                  <a:cubicBezTo>
                    <a:pt x="359029" y="594106"/>
                    <a:pt x="363982" y="589153"/>
                    <a:pt x="369570" y="589153"/>
                  </a:cubicBezTo>
                  <a:lnTo>
                    <a:pt x="447548" y="589153"/>
                  </a:lnTo>
                  <a:cubicBezTo>
                    <a:pt x="453136" y="589153"/>
                    <a:pt x="458089" y="594106"/>
                    <a:pt x="458089" y="599694"/>
                  </a:cubicBezTo>
                  <a:cubicBezTo>
                    <a:pt x="458089" y="605282"/>
                    <a:pt x="453136" y="610235"/>
                    <a:pt x="447548" y="610235"/>
                  </a:cubicBezTo>
                  <a:lnTo>
                    <a:pt x="369570" y="610235"/>
                  </a:lnTo>
                  <a:cubicBezTo>
                    <a:pt x="363220" y="610235"/>
                    <a:pt x="359029" y="605282"/>
                    <a:pt x="359029" y="599694"/>
                  </a:cubicBezTo>
                  <a:close/>
                </a:path>
              </a:pathLst>
            </a:custGeom>
            <a:solidFill>
              <a:srgbClr val="D61F26"/>
            </a:solidFill>
          </p:spPr>
        </p:sp>
        <p:sp>
          <p:nvSpPr>
            <p:cNvPr name="Freeform 36" id="36"/>
            <p:cNvSpPr/>
            <p:nvPr/>
          </p:nvSpPr>
          <p:spPr>
            <a:xfrm flipH="false" flipV="false" rot="0">
              <a:off x="63500" y="63500"/>
              <a:ext cx="771271" cy="1003173"/>
            </a:xfrm>
            <a:custGeom>
              <a:avLst/>
              <a:gdLst/>
              <a:ahLst/>
              <a:cxnLst/>
              <a:rect r="r" b="b" t="t" l="l"/>
              <a:pathLst>
                <a:path h="1003173" w="771271">
                  <a:moveTo>
                    <a:pt x="0" y="1003173"/>
                  </a:moveTo>
                  <a:lnTo>
                    <a:pt x="771271" y="1003173"/>
                  </a:lnTo>
                  <a:lnTo>
                    <a:pt x="771271" y="0"/>
                  </a:lnTo>
                  <a:lnTo>
                    <a:pt x="0" y="0"/>
                  </a:lnTo>
                  <a:close/>
                </a:path>
              </a:pathLst>
            </a:custGeom>
            <a:solidFill>
              <a:srgbClr val="000000">
                <a:alpha val="0"/>
              </a:srgbClr>
            </a:solidFill>
          </p:spPr>
        </p:sp>
      </p:grpSp>
      <p:grpSp>
        <p:nvGrpSpPr>
          <p:cNvPr name="Group 37" id="37"/>
          <p:cNvGrpSpPr>
            <a:grpSpLocks noChangeAspect="true"/>
          </p:cNvGrpSpPr>
          <p:nvPr/>
        </p:nvGrpSpPr>
        <p:grpSpPr>
          <a:xfrm rot="0">
            <a:off x="1318936" y="8176450"/>
            <a:ext cx="15637488" cy="1108072"/>
            <a:chOff x="0" y="0"/>
            <a:chExt cx="15637485" cy="1108075"/>
          </a:xfrm>
        </p:grpSpPr>
        <p:sp>
          <p:nvSpPr>
            <p:cNvPr name="Freeform 38" id="38"/>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39" id="39"/>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40" id="40"/>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41" id="41"/>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42" id="42"/>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43" id="43"/>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44" id="44"/>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45" id="45"/>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46" id="46"/>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47" id="47"/>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48" id="48"/>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49" id="49"/>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50" id="50"/>
          <p:cNvSpPr/>
          <p:nvPr/>
        </p:nvSpPr>
        <p:spPr>
          <a:xfrm flipH="false" flipV="false" rot="0">
            <a:off x="10098529" y="965197"/>
            <a:ext cx="8265671" cy="7169982"/>
          </a:xfrm>
          <a:custGeom>
            <a:avLst/>
            <a:gdLst/>
            <a:ahLst/>
            <a:cxnLst/>
            <a:rect r="r" b="b" t="t" l="l"/>
            <a:pathLst>
              <a:path h="7169982" w="8265671">
                <a:moveTo>
                  <a:pt x="0" y="0"/>
                </a:moveTo>
                <a:lnTo>
                  <a:pt x="8265671" y="0"/>
                </a:lnTo>
                <a:lnTo>
                  <a:pt x="8265671" y="7169982"/>
                </a:lnTo>
                <a:lnTo>
                  <a:pt x="0" y="71699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1" id="51"/>
          <p:cNvSpPr txBox="true"/>
          <p:nvPr/>
        </p:nvSpPr>
        <p:spPr>
          <a:xfrm rot="0">
            <a:off x="1334576" y="394097"/>
            <a:ext cx="3486474" cy="2348627"/>
          </a:xfrm>
          <a:prstGeom prst="rect">
            <a:avLst/>
          </a:prstGeom>
        </p:spPr>
        <p:txBody>
          <a:bodyPr anchor="t" rtlCol="false" tIns="0" lIns="0" bIns="0" rIns="0">
            <a:spAutoFit/>
          </a:bodyPr>
          <a:lstStyle/>
          <a:p>
            <a:pPr algn="l">
              <a:lnSpc>
                <a:spcPts val="19080"/>
              </a:lnSpc>
            </a:pPr>
            <a:r>
              <a:rPr lang="en-US" b="true" sz="10909">
                <a:solidFill>
                  <a:srgbClr val="09395E"/>
                </a:solidFill>
                <a:latin typeface="Bernoru Condensed"/>
                <a:ea typeface="Bernoru Condensed"/>
                <a:cs typeface="Bernoru Condensed"/>
                <a:sym typeface="Bernoru Condensed"/>
              </a:rPr>
              <a:t>PUBLIC</a:t>
            </a:r>
          </a:p>
        </p:txBody>
      </p:sp>
      <p:sp>
        <p:nvSpPr>
          <p:cNvPr name="TextBox 52" id="52"/>
          <p:cNvSpPr txBox="true"/>
          <p:nvPr/>
        </p:nvSpPr>
        <p:spPr>
          <a:xfrm rot="0">
            <a:off x="1334576" y="1775222"/>
            <a:ext cx="5723287" cy="2348627"/>
          </a:xfrm>
          <a:prstGeom prst="rect">
            <a:avLst/>
          </a:prstGeom>
        </p:spPr>
        <p:txBody>
          <a:bodyPr anchor="t" rtlCol="false" tIns="0" lIns="0" bIns="0" rIns="0">
            <a:spAutoFit/>
          </a:bodyPr>
          <a:lstStyle/>
          <a:p>
            <a:pPr algn="l">
              <a:lnSpc>
                <a:spcPts val="19080"/>
              </a:lnSpc>
            </a:pPr>
            <a:r>
              <a:rPr lang="en-US" b="true" sz="10909">
                <a:solidFill>
                  <a:srgbClr val="09395E"/>
                </a:solidFill>
                <a:latin typeface="Bernoru Condensed"/>
                <a:ea typeface="Bernoru Condensed"/>
                <a:cs typeface="Bernoru Condensed"/>
                <a:sym typeface="Bernoru Condensed"/>
              </a:rPr>
              <a:t>MESSAGING</a:t>
            </a:r>
          </a:p>
        </p:txBody>
      </p:sp>
      <p:sp>
        <p:nvSpPr>
          <p:cNvPr name="TextBox 53" id="53"/>
          <p:cNvSpPr txBox="true"/>
          <p:nvPr/>
        </p:nvSpPr>
        <p:spPr>
          <a:xfrm rot="0">
            <a:off x="2188112" y="4347315"/>
            <a:ext cx="3431305" cy="862169"/>
          </a:xfrm>
          <a:prstGeom prst="rect">
            <a:avLst/>
          </a:prstGeom>
        </p:spPr>
        <p:txBody>
          <a:bodyPr anchor="t" rtlCol="false" tIns="0" lIns="0" bIns="0" rIns="0">
            <a:spAutoFit/>
          </a:bodyPr>
          <a:lstStyle/>
          <a:p>
            <a:pPr algn="l">
              <a:lnSpc>
                <a:spcPts val="4372"/>
              </a:lnSpc>
            </a:pPr>
            <a:r>
              <a:rPr lang="en-US" sz="2499">
                <a:solidFill>
                  <a:srgbClr val="09395E"/>
                </a:solidFill>
                <a:latin typeface="Be Vietnam"/>
                <a:ea typeface="Be Vietnam"/>
                <a:cs typeface="Be Vietnam"/>
                <a:sym typeface="Be Vietnam"/>
              </a:rPr>
              <a:t>600–800 word opinion</a:t>
            </a:r>
          </a:p>
          <a:p>
            <a:pPr algn="l">
              <a:lnSpc>
                <a:spcPts val="1249"/>
              </a:lnSpc>
            </a:pPr>
            <a:r>
              <a:rPr lang="en-US" sz="2499">
                <a:solidFill>
                  <a:srgbClr val="09395E"/>
                </a:solidFill>
                <a:latin typeface="Be Vietnam"/>
                <a:ea typeface="Be Vietnam"/>
                <a:cs typeface="Be Vietnam"/>
                <a:sym typeface="Be Vietnam"/>
              </a:rPr>
              <a:t>pieces</a:t>
            </a:r>
          </a:p>
        </p:txBody>
      </p:sp>
      <p:sp>
        <p:nvSpPr>
          <p:cNvPr name="TextBox 54" id="54"/>
          <p:cNvSpPr txBox="true"/>
          <p:nvPr/>
        </p:nvSpPr>
        <p:spPr>
          <a:xfrm rot="0">
            <a:off x="2188112" y="5979262"/>
            <a:ext cx="3431305"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Pair personal stories with factual support</a:t>
            </a:r>
          </a:p>
        </p:txBody>
      </p:sp>
      <p:sp>
        <p:nvSpPr>
          <p:cNvPr name="TextBox 55" id="55"/>
          <p:cNvSpPr txBox="true"/>
          <p:nvPr/>
        </p:nvSpPr>
        <p:spPr>
          <a:xfrm rot="0">
            <a:off x="6934495" y="4213965"/>
            <a:ext cx="3716569"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Position DDDA as a prodemocracy, nonpartisan solution</a:t>
            </a:r>
          </a:p>
        </p:txBody>
      </p:sp>
      <p:sp>
        <p:nvSpPr>
          <p:cNvPr name="TextBox 56" id="56"/>
          <p:cNvSpPr txBox="true"/>
          <p:nvPr/>
        </p:nvSpPr>
        <p:spPr>
          <a:xfrm rot="0">
            <a:off x="6991645" y="5712562"/>
            <a:ext cx="3659419" cy="1597062"/>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Use op eds to frame jail</a:t>
            </a:r>
          </a:p>
          <a:p>
            <a:pPr algn="l">
              <a:lnSpc>
                <a:spcPts val="1249"/>
              </a:lnSpc>
            </a:pPr>
            <a:r>
              <a:rPr lang="en-US" sz="2499">
                <a:solidFill>
                  <a:srgbClr val="09395E"/>
                </a:solidFill>
                <a:latin typeface="Be Vietnam"/>
                <a:ea typeface="Be Vietnam"/>
                <a:cs typeface="Be Vietnam"/>
                <a:sym typeface="Be Vietnam"/>
              </a:rPr>
              <a:t>based voting as civic</a:t>
            </a:r>
          </a:p>
          <a:p>
            <a:pPr algn="l">
              <a:lnSpc>
                <a:spcPts val="5649"/>
              </a:lnSpc>
            </a:pPr>
            <a:r>
              <a:rPr lang="en-US" sz="2499">
                <a:solidFill>
                  <a:srgbClr val="09395E"/>
                </a:solidFill>
                <a:latin typeface="Be Vietnam"/>
                <a:ea typeface="Be Vietnam"/>
                <a:cs typeface="Be Vietnam"/>
                <a:sym typeface="Be Vietnam"/>
              </a:rPr>
              <a:t>infrastructure</a:t>
            </a:r>
          </a:p>
        </p:txBody>
      </p:sp>
      <p:sp>
        <p:nvSpPr>
          <p:cNvPr name="TextBox 57" id="57"/>
          <p:cNvSpPr txBox="true"/>
          <p:nvPr/>
        </p:nvSpPr>
        <p:spPr>
          <a:xfrm rot="0">
            <a:off x="7252487" y="2624280"/>
            <a:ext cx="2276399" cy="1156183"/>
          </a:xfrm>
          <a:prstGeom prst="rect">
            <a:avLst/>
          </a:prstGeom>
        </p:spPr>
        <p:txBody>
          <a:bodyPr anchor="t" rtlCol="false" tIns="0" lIns="0" bIns="0" rIns="0">
            <a:spAutoFit/>
          </a:bodyPr>
          <a:lstStyle/>
          <a:p>
            <a:pPr algn="l">
              <a:lnSpc>
                <a:spcPts val="8872"/>
              </a:lnSpc>
            </a:pPr>
            <a:r>
              <a:rPr lang="en-US" b="true" sz="6337">
                <a:solidFill>
                  <a:srgbClr val="D61F26"/>
                </a:solidFill>
                <a:latin typeface="Bernoru Condensed"/>
                <a:ea typeface="Bernoru Condensed"/>
                <a:cs typeface="Bernoru Condensed"/>
                <a:sym typeface="Bernoru Condensed"/>
              </a:rPr>
              <a:t>(OpEds)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sp>
        <p:nvSpPr>
          <p:cNvPr name="Freeform 3" id="3"/>
          <p:cNvSpPr/>
          <p:nvPr/>
        </p:nvSpPr>
        <p:spPr>
          <a:xfrm flipH="false" flipV="false" rot="0">
            <a:off x="1394708" y="4204421"/>
            <a:ext cx="948966" cy="1003297"/>
          </a:xfrm>
          <a:custGeom>
            <a:avLst/>
            <a:gdLst/>
            <a:ahLst/>
            <a:cxnLst/>
            <a:rect r="r" b="b" t="t" l="l"/>
            <a:pathLst>
              <a:path h="1003297" w="948966">
                <a:moveTo>
                  <a:pt x="0" y="0"/>
                </a:moveTo>
                <a:lnTo>
                  <a:pt x="948966" y="0"/>
                </a:lnTo>
                <a:lnTo>
                  <a:pt x="948966" y="1003297"/>
                </a:lnTo>
                <a:lnTo>
                  <a:pt x="0" y="10032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94708" y="6221701"/>
            <a:ext cx="948966" cy="1003297"/>
          </a:xfrm>
          <a:custGeom>
            <a:avLst/>
            <a:gdLst/>
            <a:ahLst/>
            <a:cxnLst/>
            <a:rect r="r" b="b" t="t" l="l"/>
            <a:pathLst>
              <a:path h="1003297" w="948966">
                <a:moveTo>
                  <a:pt x="0" y="0"/>
                </a:moveTo>
                <a:lnTo>
                  <a:pt x="948966" y="0"/>
                </a:lnTo>
                <a:lnTo>
                  <a:pt x="948966" y="1003297"/>
                </a:lnTo>
                <a:lnTo>
                  <a:pt x="0" y="10032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058014" y="4084129"/>
            <a:ext cx="948966" cy="1003297"/>
          </a:xfrm>
          <a:custGeom>
            <a:avLst/>
            <a:gdLst/>
            <a:ahLst/>
            <a:cxnLst/>
            <a:rect r="r" b="b" t="t" l="l"/>
            <a:pathLst>
              <a:path h="1003297" w="948966">
                <a:moveTo>
                  <a:pt x="0" y="0"/>
                </a:moveTo>
                <a:lnTo>
                  <a:pt x="948967" y="0"/>
                </a:lnTo>
                <a:lnTo>
                  <a:pt x="948967" y="1003297"/>
                </a:lnTo>
                <a:lnTo>
                  <a:pt x="0" y="10032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6177467" y="6221701"/>
            <a:ext cx="948966" cy="1003297"/>
          </a:xfrm>
          <a:custGeom>
            <a:avLst/>
            <a:gdLst/>
            <a:ahLst/>
            <a:cxnLst/>
            <a:rect r="r" b="b" t="t" l="l"/>
            <a:pathLst>
              <a:path h="1003297" w="948966">
                <a:moveTo>
                  <a:pt x="0" y="0"/>
                </a:moveTo>
                <a:lnTo>
                  <a:pt x="948967" y="0"/>
                </a:lnTo>
                <a:lnTo>
                  <a:pt x="948967" y="1003297"/>
                </a:lnTo>
                <a:lnTo>
                  <a:pt x="0" y="100329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18936" y="965197"/>
            <a:ext cx="16572138" cy="8358749"/>
          </a:xfrm>
          <a:custGeom>
            <a:avLst/>
            <a:gdLst/>
            <a:ahLst/>
            <a:cxnLst/>
            <a:rect r="r" b="b" t="t" l="l"/>
            <a:pathLst>
              <a:path h="8358749" w="16572138">
                <a:moveTo>
                  <a:pt x="0" y="0"/>
                </a:moveTo>
                <a:lnTo>
                  <a:pt x="16572138" y="0"/>
                </a:lnTo>
                <a:lnTo>
                  <a:pt x="16572138" y="8358749"/>
                </a:lnTo>
                <a:lnTo>
                  <a:pt x="0" y="83587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577292" y="984399"/>
            <a:ext cx="7685761" cy="2184635"/>
          </a:xfrm>
          <a:prstGeom prst="rect">
            <a:avLst/>
          </a:prstGeom>
        </p:spPr>
        <p:txBody>
          <a:bodyPr anchor="t" rtlCol="false" tIns="0" lIns="0" bIns="0" rIns="0">
            <a:spAutoFit/>
          </a:bodyPr>
          <a:lstStyle/>
          <a:p>
            <a:pPr algn="l">
              <a:lnSpc>
                <a:spcPts val="8025"/>
              </a:lnSpc>
            </a:pPr>
            <a:r>
              <a:rPr lang="en-US" b="true" sz="8089">
                <a:solidFill>
                  <a:srgbClr val="D61F26"/>
                </a:solidFill>
                <a:latin typeface="Bernoru Condensed"/>
                <a:ea typeface="Bernoru Condensed"/>
                <a:cs typeface="Bernoru Condensed"/>
                <a:sym typeface="Bernoru Condensed"/>
              </a:rPr>
              <a:t>TESTIFYING </a:t>
            </a:r>
            <a:r>
              <a:rPr lang="en-US" b="true" sz="8089">
                <a:solidFill>
                  <a:srgbClr val="09395E"/>
                </a:solidFill>
                <a:latin typeface="Bernoru Condensed"/>
                <a:ea typeface="Bernoru Condensed"/>
                <a:cs typeface="Bernoru Condensed"/>
                <a:sym typeface="Bernoru Condensed"/>
              </a:rPr>
              <a:t>AT HEARINGS (SPEAKING</a:t>
            </a:r>
          </a:p>
        </p:txBody>
      </p:sp>
      <p:sp>
        <p:nvSpPr>
          <p:cNvPr name="TextBox 9" id="9"/>
          <p:cNvSpPr txBox="true"/>
          <p:nvPr/>
        </p:nvSpPr>
        <p:spPr>
          <a:xfrm rot="0">
            <a:off x="1577292" y="1975075"/>
            <a:ext cx="6199203" cy="2213172"/>
          </a:xfrm>
          <a:prstGeom prst="rect">
            <a:avLst/>
          </a:prstGeom>
        </p:spPr>
        <p:txBody>
          <a:bodyPr anchor="t" rtlCol="false" tIns="0" lIns="0" bIns="0" rIns="0">
            <a:spAutoFit/>
          </a:bodyPr>
          <a:lstStyle/>
          <a:p>
            <a:pPr algn="l">
              <a:lnSpc>
                <a:spcPts val="19084"/>
              </a:lnSpc>
            </a:pPr>
            <a:r>
              <a:rPr lang="en-US" b="true" sz="8089">
                <a:solidFill>
                  <a:srgbClr val="09395E"/>
                </a:solidFill>
                <a:latin typeface="Bernoru Condensed"/>
                <a:ea typeface="Bernoru Condensed"/>
                <a:cs typeface="Bernoru Condensed"/>
                <a:sym typeface="Bernoru Condensed"/>
              </a:rPr>
              <a:t>OUT IN SUPPORT)</a:t>
            </a:r>
          </a:p>
        </p:txBody>
      </p:sp>
      <p:sp>
        <p:nvSpPr>
          <p:cNvPr name="TextBox 10" id="10"/>
          <p:cNvSpPr txBox="true"/>
          <p:nvPr/>
        </p:nvSpPr>
        <p:spPr>
          <a:xfrm rot="0">
            <a:off x="2470671" y="4074547"/>
            <a:ext cx="3706797" cy="1098716"/>
          </a:xfrm>
          <a:prstGeom prst="rect">
            <a:avLst/>
          </a:prstGeom>
        </p:spPr>
        <p:txBody>
          <a:bodyPr anchor="t" rtlCol="false" tIns="0" lIns="0" bIns="0" rIns="0">
            <a:spAutoFit/>
          </a:bodyPr>
          <a:lstStyle/>
          <a:p>
            <a:pPr algn="l">
              <a:lnSpc>
                <a:spcPts val="5896"/>
              </a:lnSpc>
            </a:pPr>
            <a:r>
              <a:rPr lang="en-US" sz="2499">
                <a:solidFill>
                  <a:srgbClr val="09395E"/>
                </a:solidFill>
                <a:latin typeface="Be Vietnam"/>
                <a:ea typeface="Be Vietnam"/>
                <a:cs typeface="Be Vietnam"/>
                <a:sym typeface="Be Vietnam"/>
              </a:rPr>
              <a:t>2–3 minute statements</a:t>
            </a:r>
          </a:p>
          <a:p>
            <a:pPr algn="l">
              <a:lnSpc>
                <a:spcPts val="1249"/>
              </a:lnSpc>
            </a:pPr>
            <a:r>
              <a:rPr lang="en-US" sz="2499">
                <a:solidFill>
                  <a:srgbClr val="09395E"/>
                </a:solidFill>
                <a:latin typeface="Be Vietnam"/>
                <a:ea typeface="Be Vietnam"/>
                <a:cs typeface="Be Vietnam"/>
                <a:sym typeface="Be Vietnam"/>
              </a:rPr>
              <a:t>to lawmakers</a:t>
            </a:r>
          </a:p>
        </p:txBody>
      </p:sp>
      <p:sp>
        <p:nvSpPr>
          <p:cNvPr name="TextBox 11" id="11"/>
          <p:cNvSpPr txBox="true"/>
          <p:nvPr/>
        </p:nvSpPr>
        <p:spPr>
          <a:xfrm rot="0">
            <a:off x="7858392" y="4044887"/>
            <a:ext cx="96822" cy="656473"/>
          </a:xfrm>
          <a:prstGeom prst="rect">
            <a:avLst/>
          </a:prstGeom>
        </p:spPr>
        <p:txBody>
          <a:bodyPr anchor="t" rtlCol="false" tIns="0" lIns="0" bIns="0" rIns="0">
            <a:spAutoFit/>
          </a:bodyPr>
          <a:lstStyle/>
          <a:p>
            <a:pPr algn="l">
              <a:lnSpc>
                <a:spcPts val="5896"/>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12" id="12"/>
          <p:cNvSpPr txBox="true"/>
          <p:nvPr/>
        </p:nvSpPr>
        <p:spPr>
          <a:xfrm rot="0">
            <a:off x="7935535" y="4921187"/>
            <a:ext cx="96822" cy="218323"/>
          </a:xfrm>
          <a:prstGeom prst="rect">
            <a:avLst/>
          </a:prstGeom>
        </p:spPr>
        <p:txBody>
          <a:bodyPr anchor="t" rtlCol="false" tIns="0" lIns="0" bIns="0" rIns="0">
            <a:spAutoFit/>
          </a:bodyPr>
          <a:lstStyle/>
          <a:p>
            <a:pPr algn="l">
              <a:lnSpc>
                <a:spcPts val="1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13" id="13"/>
          <p:cNvSpPr txBox="true"/>
          <p:nvPr/>
        </p:nvSpPr>
        <p:spPr>
          <a:xfrm rot="0">
            <a:off x="2470671" y="6303226"/>
            <a:ext cx="3706797"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Coordinate with allies for impact</a:t>
            </a:r>
          </a:p>
        </p:txBody>
      </p:sp>
      <p:sp>
        <p:nvSpPr>
          <p:cNvPr name="TextBox 14" id="14"/>
          <p:cNvSpPr txBox="true"/>
          <p:nvPr/>
        </p:nvSpPr>
        <p:spPr>
          <a:xfrm rot="0">
            <a:off x="7067312" y="4273487"/>
            <a:ext cx="3309661"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Focus</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on</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key</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facts, values, and solutions</a:t>
            </a:r>
          </a:p>
        </p:txBody>
      </p:sp>
      <p:sp>
        <p:nvSpPr>
          <p:cNvPr name="TextBox 15" id="15"/>
          <p:cNvSpPr txBox="true"/>
          <p:nvPr/>
        </p:nvSpPr>
        <p:spPr>
          <a:xfrm rot="0">
            <a:off x="7213140" y="6231446"/>
            <a:ext cx="3163834"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Testimony can spotlight personal and local relevance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sp>
        <p:nvSpPr>
          <p:cNvPr name="Freeform 3" id="3"/>
          <p:cNvSpPr/>
          <p:nvPr/>
        </p:nvSpPr>
        <p:spPr>
          <a:xfrm flipH="false" flipV="false" rot="0">
            <a:off x="1318936" y="3808333"/>
            <a:ext cx="8141789" cy="1012307"/>
          </a:xfrm>
          <a:custGeom>
            <a:avLst/>
            <a:gdLst/>
            <a:ahLst/>
            <a:cxnLst/>
            <a:rect r="r" b="b" t="t" l="l"/>
            <a:pathLst>
              <a:path h="1012307" w="8141789">
                <a:moveTo>
                  <a:pt x="0" y="0"/>
                </a:moveTo>
                <a:lnTo>
                  <a:pt x="8141789" y="0"/>
                </a:lnTo>
                <a:lnTo>
                  <a:pt x="8141789" y="1012308"/>
                </a:lnTo>
                <a:lnTo>
                  <a:pt x="0" y="10123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8936" y="4841510"/>
            <a:ext cx="8141789" cy="1007774"/>
          </a:xfrm>
          <a:custGeom>
            <a:avLst/>
            <a:gdLst/>
            <a:ahLst/>
            <a:cxnLst/>
            <a:rect r="r" b="b" t="t" l="l"/>
            <a:pathLst>
              <a:path h="1007774" w="8141789">
                <a:moveTo>
                  <a:pt x="0" y="0"/>
                </a:moveTo>
                <a:lnTo>
                  <a:pt x="8141789" y="0"/>
                </a:lnTo>
                <a:lnTo>
                  <a:pt x="8141789" y="1007773"/>
                </a:lnTo>
                <a:lnTo>
                  <a:pt x="0" y="10077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18936" y="5874687"/>
            <a:ext cx="8141789" cy="1007774"/>
          </a:xfrm>
          <a:custGeom>
            <a:avLst/>
            <a:gdLst/>
            <a:ahLst/>
            <a:cxnLst/>
            <a:rect r="r" b="b" t="t" l="l"/>
            <a:pathLst>
              <a:path h="1007774" w="8141789">
                <a:moveTo>
                  <a:pt x="0" y="0"/>
                </a:moveTo>
                <a:lnTo>
                  <a:pt x="8141789" y="0"/>
                </a:lnTo>
                <a:lnTo>
                  <a:pt x="8141789" y="1007773"/>
                </a:lnTo>
                <a:lnTo>
                  <a:pt x="0" y="10077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18936" y="6907863"/>
            <a:ext cx="8141789" cy="1007774"/>
          </a:xfrm>
          <a:custGeom>
            <a:avLst/>
            <a:gdLst/>
            <a:ahLst/>
            <a:cxnLst/>
            <a:rect r="r" b="b" t="t" l="l"/>
            <a:pathLst>
              <a:path h="1007774" w="8141789">
                <a:moveTo>
                  <a:pt x="0" y="0"/>
                </a:moveTo>
                <a:lnTo>
                  <a:pt x="8141789" y="0"/>
                </a:lnTo>
                <a:lnTo>
                  <a:pt x="8141789" y="1007774"/>
                </a:lnTo>
                <a:lnTo>
                  <a:pt x="0" y="1007774"/>
                </a:lnTo>
                <a:lnTo>
                  <a:pt x="0" y="0"/>
                </a:lnTo>
                <a:close/>
              </a:path>
            </a:pathLst>
          </a:custGeom>
          <a:blipFill>
            <a:blip r:embed="rId8">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318936" y="965197"/>
            <a:ext cx="16625506" cy="8319326"/>
          </a:xfrm>
          <a:custGeom>
            <a:avLst/>
            <a:gdLst/>
            <a:ahLst/>
            <a:cxnLst/>
            <a:rect r="r" b="b" t="t" l="l"/>
            <a:pathLst>
              <a:path h="8319326" w="16625506">
                <a:moveTo>
                  <a:pt x="0" y="0"/>
                </a:moveTo>
                <a:lnTo>
                  <a:pt x="16625507" y="0"/>
                </a:lnTo>
                <a:lnTo>
                  <a:pt x="16625507" y="8319325"/>
                </a:lnTo>
                <a:lnTo>
                  <a:pt x="0" y="831932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1318936" y="556586"/>
            <a:ext cx="12098120" cy="3387061"/>
          </a:xfrm>
          <a:prstGeom prst="rect">
            <a:avLst/>
          </a:prstGeom>
        </p:spPr>
        <p:txBody>
          <a:bodyPr anchor="t" rtlCol="false" tIns="0" lIns="0" bIns="0" rIns="0">
            <a:spAutoFit/>
          </a:bodyPr>
          <a:lstStyle/>
          <a:p>
            <a:pPr algn="l">
              <a:lnSpc>
                <a:spcPts val="13082"/>
              </a:lnSpc>
            </a:pPr>
            <a:r>
              <a:rPr lang="en-US" b="true" sz="12459">
                <a:solidFill>
                  <a:srgbClr val="09395E"/>
                </a:solidFill>
                <a:latin typeface="Bernoru Condensed"/>
                <a:ea typeface="Bernoru Condensed"/>
                <a:cs typeface="Bernoru Condensed"/>
                <a:sym typeface="Bernoru Condensed"/>
              </a:rPr>
              <a:t>LOCAL </a:t>
            </a:r>
            <a:r>
              <a:rPr lang="en-US" b="true" sz="12459">
                <a:solidFill>
                  <a:srgbClr val="D61F26"/>
                </a:solidFill>
                <a:latin typeface="Bernoru Condensed"/>
                <a:ea typeface="Bernoru Condensed"/>
                <a:cs typeface="Bernoru Condensed"/>
                <a:sym typeface="Bernoru Condensed"/>
              </a:rPr>
              <a:t>POWER </a:t>
            </a:r>
            <a:r>
              <a:rPr lang="en-US" b="true" sz="12459">
                <a:solidFill>
                  <a:srgbClr val="09395E"/>
                </a:solidFill>
                <a:latin typeface="Bernoru Condensed"/>
                <a:ea typeface="Bernoru Condensed"/>
                <a:cs typeface="Bernoru Condensed"/>
                <a:sym typeface="Bernoru Condensed"/>
              </a:rPr>
              <a:t>BUILDING </a:t>
            </a:r>
          </a:p>
        </p:txBody>
      </p:sp>
      <p:sp>
        <p:nvSpPr>
          <p:cNvPr name="TextBox 9" id="9"/>
          <p:cNvSpPr txBox="true"/>
          <p:nvPr/>
        </p:nvSpPr>
        <p:spPr>
          <a:xfrm rot="0">
            <a:off x="3569599" y="4001081"/>
            <a:ext cx="92954" cy="441274"/>
          </a:xfrm>
          <a:prstGeom prst="rect">
            <a:avLst/>
          </a:prstGeom>
        </p:spPr>
        <p:txBody>
          <a:bodyPr anchor="t" rtlCol="false" tIns="0" lIns="0" bIns="0" rIns="0">
            <a:spAutoFit/>
          </a:bodyPr>
          <a:lstStyle/>
          <a:p>
            <a:pPr algn="l">
              <a:lnSpc>
                <a:spcPts val="3683"/>
              </a:lnSpc>
            </a:pPr>
            <a:r>
              <a:rPr lang="en-US" b="true" sz="2400" i="true">
                <a:solidFill>
                  <a:srgbClr val="FFFFFF"/>
                </a:solidFill>
                <a:latin typeface="Arima Madurai Bold Italics"/>
                <a:ea typeface="Arima Madurai Bold Italics"/>
                <a:cs typeface="Arima Madurai Bold Italics"/>
                <a:sym typeface="Arima Madurai Bold Italics"/>
              </a:rPr>
              <a:t> </a:t>
            </a:r>
          </a:p>
        </p:txBody>
      </p:sp>
      <p:sp>
        <p:nvSpPr>
          <p:cNvPr name="TextBox 10" id="10"/>
          <p:cNvSpPr txBox="true"/>
          <p:nvPr/>
        </p:nvSpPr>
        <p:spPr>
          <a:xfrm rot="0">
            <a:off x="2554310" y="3896022"/>
            <a:ext cx="6318971" cy="789305"/>
          </a:xfrm>
          <a:prstGeom prst="rect">
            <a:avLst/>
          </a:prstGeom>
        </p:spPr>
        <p:txBody>
          <a:bodyPr anchor="t" rtlCol="false" tIns="0" lIns="0" bIns="0" rIns="0">
            <a:spAutoFit/>
          </a:bodyPr>
          <a:lstStyle/>
          <a:p>
            <a:pPr algn="l">
              <a:lnSpc>
                <a:spcPts val="3220"/>
              </a:lnSpc>
            </a:pPr>
            <a:r>
              <a:rPr lang="en-US" sz="2300">
                <a:solidFill>
                  <a:srgbClr val="FFFFFF"/>
                </a:solidFill>
                <a:latin typeface="Be Vietnam"/>
                <a:ea typeface="Be Vietnam"/>
                <a:cs typeface="Be Vietnam"/>
                <a:sym typeface="Be Vietnam"/>
              </a:rPr>
              <a:t>Identify who your local elected leaders listen to</a:t>
            </a:r>
          </a:p>
        </p:txBody>
      </p:sp>
      <p:sp>
        <p:nvSpPr>
          <p:cNvPr name="TextBox 11" id="11"/>
          <p:cNvSpPr txBox="true"/>
          <p:nvPr/>
        </p:nvSpPr>
        <p:spPr>
          <a:xfrm rot="0">
            <a:off x="2544785" y="4839110"/>
            <a:ext cx="6915941" cy="629920"/>
          </a:xfrm>
          <a:prstGeom prst="rect">
            <a:avLst/>
          </a:prstGeom>
        </p:spPr>
        <p:txBody>
          <a:bodyPr anchor="t" rtlCol="false" tIns="0" lIns="0" bIns="0" rIns="0">
            <a:spAutoFit/>
          </a:bodyPr>
          <a:lstStyle/>
          <a:p>
            <a:pPr algn="l">
              <a:lnSpc>
                <a:spcPts val="5750"/>
              </a:lnSpc>
            </a:pPr>
            <a:r>
              <a:rPr lang="en-US" sz="2300">
                <a:solidFill>
                  <a:srgbClr val="FFFFFF"/>
                </a:solidFill>
                <a:latin typeface="Be Vietnam"/>
                <a:ea typeface="Be Vietnam"/>
                <a:cs typeface="Be Vietnam"/>
                <a:sym typeface="Be Vietnam"/>
              </a:rPr>
              <a:t>Build local coalitions with shared values</a:t>
            </a:r>
          </a:p>
        </p:txBody>
      </p:sp>
      <p:sp>
        <p:nvSpPr>
          <p:cNvPr name="TextBox 12" id="12"/>
          <p:cNvSpPr txBox="true"/>
          <p:nvPr/>
        </p:nvSpPr>
        <p:spPr>
          <a:xfrm rot="0">
            <a:off x="2544785" y="6714520"/>
            <a:ext cx="6915941" cy="1064895"/>
          </a:xfrm>
          <a:prstGeom prst="rect">
            <a:avLst/>
          </a:prstGeom>
        </p:spPr>
        <p:txBody>
          <a:bodyPr anchor="t" rtlCol="false" tIns="0" lIns="0" bIns="0" rIns="0">
            <a:spAutoFit/>
          </a:bodyPr>
          <a:lstStyle/>
          <a:p>
            <a:pPr algn="l">
              <a:lnSpc>
                <a:spcPts val="5750"/>
              </a:lnSpc>
            </a:pPr>
            <a:r>
              <a:rPr lang="en-US" sz="2300">
                <a:solidFill>
                  <a:srgbClr val="FFFFFF"/>
                </a:solidFill>
                <a:latin typeface="Be Vietnam"/>
                <a:ea typeface="Be Vietnam"/>
                <a:cs typeface="Be Vietnam"/>
                <a:sym typeface="Be Vietnam"/>
              </a:rPr>
              <a:t>Find local allies via League chapters, advocacy</a:t>
            </a:r>
          </a:p>
          <a:p>
            <a:pPr algn="l">
              <a:lnSpc>
                <a:spcPts val="1150"/>
              </a:lnSpc>
            </a:pPr>
            <a:r>
              <a:rPr lang="en-US" sz="2300">
                <a:solidFill>
                  <a:srgbClr val="FFFFFF"/>
                </a:solidFill>
                <a:latin typeface="Be Vietnam"/>
                <a:ea typeface="Be Vietnam"/>
                <a:cs typeface="Be Vietnam"/>
                <a:sym typeface="Be Vietnam"/>
              </a:rPr>
              <a:t>groups, and civic hubs like libraries or unions</a:t>
            </a:r>
          </a:p>
        </p:txBody>
      </p:sp>
      <p:sp>
        <p:nvSpPr>
          <p:cNvPr name="TextBox 13" id="13"/>
          <p:cNvSpPr txBox="true"/>
          <p:nvPr/>
        </p:nvSpPr>
        <p:spPr>
          <a:xfrm rot="0">
            <a:off x="2544785" y="5963583"/>
            <a:ext cx="6599215" cy="776103"/>
          </a:xfrm>
          <a:prstGeom prst="rect">
            <a:avLst/>
          </a:prstGeom>
        </p:spPr>
        <p:txBody>
          <a:bodyPr anchor="t" rtlCol="false" tIns="0" lIns="0" bIns="0" rIns="0">
            <a:spAutoFit/>
          </a:bodyPr>
          <a:lstStyle/>
          <a:p>
            <a:pPr algn="l">
              <a:lnSpc>
                <a:spcPts val="3173"/>
              </a:lnSpc>
              <a:spcBef>
                <a:spcPct val="0"/>
              </a:spcBef>
            </a:pPr>
            <a:r>
              <a:rPr lang="en-US" sz="2299">
                <a:solidFill>
                  <a:srgbClr val="FFFFFF"/>
                </a:solidFill>
                <a:latin typeface="Be Vietnam"/>
                <a:ea typeface="Be Vietnam"/>
                <a:cs typeface="Be Vietnam"/>
                <a:sym typeface="Be Vietnam"/>
              </a:rPr>
              <a:t>Coordinate pressure from community groups, faith leaders, and constituents</a:t>
            </a:r>
          </a:p>
        </p:txBody>
      </p:sp>
      <p:sp>
        <p:nvSpPr>
          <p:cNvPr name="TextBox 14" id="14"/>
          <p:cNvSpPr txBox="true"/>
          <p:nvPr/>
        </p:nvSpPr>
        <p:spPr>
          <a:xfrm rot="0">
            <a:off x="6725720" y="2571111"/>
            <a:ext cx="3387899" cy="1065772"/>
          </a:xfrm>
          <a:prstGeom prst="rect">
            <a:avLst/>
          </a:prstGeom>
        </p:spPr>
        <p:txBody>
          <a:bodyPr anchor="t" rtlCol="false" tIns="0" lIns="0" bIns="0" rIns="0">
            <a:spAutoFit/>
          </a:bodyPr>
          <a:lstStyle/>
          <a:p>
            <a:pPr algn="ctr">
              <a:lnSpc>
                <a:spcPts val="8564"/>
              </a:lnSpc>
              <a:spcBef>
                <a:spcPct val="0"/>
              </a:spcBef>
            </a:pPr>
            <a:r>
              <a:rPr lang="en-US" sz="6206">
                <a:solidFill>
                  <a:srgbClr val="09395E"/>
                </a:solidFill>
                <a:latin typeface="Bernoru Condensed"/>
                <a:ea typeface="Bernoru Condensed"/>
                <a:cs typeface="Bernoru Condensed"/>
                <a:sym typeface="Bernoru Condensed"/>
              </a:rPr>
              <a:t>(coalitions)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sp>
        <p:nvSpPr>
          <p:cNvPr name="Freeform 3" id="3"/>
          <p:cNvSpPr/>
          <p:nvPr/>
        </p:nvSpPr>
        <p:spPr>
          <a:xfrm flipH="false" flipV="false" rot="0">
            <a:off x="-257704" y="3281720"/>
            <a:ext cx="17032624" cy="6231245"/>
          </a:xfrm>
          <a:custGeom>
            <a:avLst/>
            <a:gdLst/>
            <a:ahLst/>
            <a:cxnLst/>
            <a:rect r="r" b="b" t="t" l="l"/>
            <a:pathLst>
              <a:path h="6231245" w="17032624">
                <a:moveTo>
                  <a:pt x="0" y="0"/>
                </a:moveTo>
                <a:lnTo>
                  <a:pt x="17032624" y="0"/>
                </a:lnTo>
                <a:lnTo>
                  <a:pt x="17032624" y="6231245"/>
                </a:lnTo>
                <a:lnTo>
                  <a:pt x="0" y="6231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89416" y="751806"/>
            <a:ext cx="14738385" cy="2744268"/>
          </a:xfrm>
          <a:prstGeom prst="rect">
            <a:avLst/>
          </a:prstGeom>
        </p:spPr>
        <p:txBody>
          <a:bodyPr anchor="t" rtlCol="false" tIns="0" lIns="0" bIns="0" rIns="0">
            <a:spAutoFit/>
          </a:bodyPr>
          <a:lstStyle/>
          <a:p>
            <a:pPr algn="l">
              <a:lnSpc>
                <a:spcPts val="10535"/>
              </a:lnSpc>
            </a:pPr>
            <a:r>
              <a:rPr lang="en-US" b="true" sz="10599">
                <a:solidFill>
                  <a:srgbClr val="D61F26"/>
                </a:solidFill>
                <a:latin typeface="Bernoru Condensed"/>
                <a:ea typeface="Bernoru Condensed"/>
                <a:cs typeface="Bernoru Condensed"/>
                <a:sym typeface="Bernoru Condensed"/>
              </a:rPr>
              <a:t>ORGANIZING</a:t>
            </a:r>
            <a:r>
              <a:rPr lang="en-US" b="true" sz="10599">
                <a:solidFill>
                  <a:srgbClr val="09395E"/>
                </a:solidFill>
                <a:latin typeface="Bernoru Condensed"/>
                <a:ea typeface="Bernoru Condensed"/>
                <a:cs typeface="Bernoru Condensed"/>
                <a:sym typeface="Bernoru Condensed"/>
              </a:rPr>
              <a:t> RALLIES &amp; PROTESTS</a:t>
            </a:r>
          </a:p>
        </p:txBody>
      </p:sp>
      <p:sp>
        <p:nvSpPr>
          <p:cNvPr name="TextBox 5" id="5"/>
          <p:cNvSpPr txBox="true"/>
          <p:nvPr/>
        </p:nvSpPr>
        <p:spPr>
          <a:xfrm rot="0">
            <a:off x="10050008" y="5095875"/>
            <a:ext cx="6214762" cy="405765"/>
          </a:xfrm>
          <a:prstGeom prst="rect">
            <a:avLst/>
          </a:prstGeom>
        </p:spPr>
        <p:txBody>
          <a:bodyPr anchor="t" rtlCol="false" tIns="0" lIns="0" bIns="0" rIns="0">
            <a:spAutoFit/>
          </a:bodyPr>
          <a:lstStyle/>
          <a:p>
            <a:pPr algn="l">
              <a:lnSpc>
                <a:spcPts val="3359"/>
              </a:lnSpc>
            </a:pPr>
            <a:r>
              <a:rPr lang="en-US" sz="2400">
                <a:solidFill>
                  <a:srgbClr val="FFFFFF"/>
                </a:solidFill>
                <a:latin typeface="Be Vietnam"/>
                <a:ea typeface="Be Vietnam"/>
                <a:cs typeface="Be Vietnam"/>
                <a:sym typeface="Be Vietnam"/>
              </a:rPr>
              <a:t>Build media attention &amp; public momentum</a:t>
            </a:r>
          </a:p>
        </p:txBody>
      </p:sp>
      <p:sp>
        <p:nvSpPr>
          <p:cNvPr name="TextBox 6" id="6"/>
          <p:cNvSpPr txBox="true"/>
          <p:nvPr/>
        </p:nvSpPr>
        <p:spPr>
          <a:xfrm rot="0">
            <a:off x="10050008" y="6167180"/>
            <a:ext cx="6448667" cy="405765"/>
          </a:xfrm>
          <a:prstGeom prst="rect">
            <a:avLst/>
          </a:prstGeom>
        </p:spPr>
        <p:txBody>
          <a:bodyPr anchor="t" rtlCol="false" tIns="0" lIns="0" bIns="0" rIns="0">
            <a:spAutoFit/>
          </a:bodyPr>
          <a:lstStyle/>
          <a:p>
            <a:pPr algn="l">
              <a:lnSpc>
                <a:spcPts val="3359"/>
              </a:lnSpc>
            </a:pPr>
            <a:r>
              <a:rPr lang="en-US" sz="2400">
                <a:solidFill>
                  <a:srgbClr val="FFFFFF"/>
                </a:solidFill>
                <a:latin typeface="Be Vietnam"/>
                <a:ea typeface="Be Vietnam"/>
                <a:cs typeface="Be Vietnam"/>
                <a:sym typeface="Be Vietnam"/>
              </a:rPr>
              <a:t>Empower the base and pressure lawmakers</a:t>
            </a:r>
          </a:p>
        </p:txBody>
      </p:sp>
      <p:sp>
        <p:nvSpPr>
          <p:cNvPr name="TextBox 7" id="7"/>
          <p:cNvSpPr txBox="true"/>
          <p:nvPr/>
        </p:nvSpPr>
        <p:spPr>
          <a:xfrm rot="0">
            <a:off x="10050008" y="3932349"/>
            <a:ext cx="6448667" cy="824865"/>
          </a:xfrm>
          <a:prstGeom prst="rect">
            <a:avLst/>
          </a:prstGeom>
        </p:spPr>
        <p:txBody>
          <a:bodyPr anchor="t" rtlCol="false" tIns="0" lIns="0" bIns="0" rIns="0">
            <a:spAutoFit/>
          </a:bodyPr>
          <a:lstStyle/>
          <a:p>
            <a:pPr algn="l">
              <a:lnSpc>
                <a:spcPts val="3359"/>
              </a:lnSpc>
            </a:pPr>
            <a:r>
              <a:rPr lang="en-US" sz="2400">
                <a:solidFill>
                  <a:srgbClr val="FFFFFF"/>
                </a:solidFill>
                <a:latin typeface="Be Vietnam"/>
                <a:ea typeface="Be Vietnam"/>
                <a:cs typeface="Be Vietnam"/>
                <a:sym typeface="Be Vietnam"/>
              </a:rPr>
              <a:t>Strategic location, clear message, visible signs</a:t>
            </a:r>
          </a:p>
        </p:txBody>
      </p:sp>
      <p:sp>
        <p:nvSpPr>
          <p:cNvPr name="TextBox 8" id="8"/>
          <p:cNvSpPr txBox="true"/>
          <p:nvPr/>
        </p:nvSpPr>
        <p:spPr>
          <a:xfrm rot="0">
            <a:off x="10050008" y="7011095"/>
            <a:ext cx="6724912" cy="824865"/>
          </a:xfrm>
          <a:prstGeom prst="rect">
            <a:avLst/>
          </a:prstGeom>
        </p:spPr>
        <p:txBody>
          <a:bodyPr anchor="t" rtlCol="false" tIns="0" lIns="0" bIns="0" rIns="0">
            <a:spAutoFit/>
          </a:bodyPr>
          <a:lstStyle/>
          <a:p>
            <a:pPr algn="l">
              <a:lnSpc>
                <a:spcPts val="3359"/>
              </a:lnSpc>
            </a:pPr>
            <a:r>
              <a:rPr lang="en-US" sz="2400">
                <a:solidFill>
                  <a:srgbClr val="FFFFFF"/>
                </a:solidFill>
                <a:latin typeface="Be Vietnam"/>
                <a:ea typeface="Be Vietnam"/>
                <a:cs typeface="Be Vietnam"/>
                <a:sym typeface="Be Vietnam"/>
              </a:rPr>
              <a:t>Center voices of directly impacted communities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grpSp>
        <p:nvGrpSpPr>
          <p:cNvPr name="Group 3" id="3"/>
          <p:cNvGrpSpPr>
            <a:grpSpLocks noChangeAspect="true"/>
          </p:cNvGrpSpPr>
          <p:nvPr/>
        </p:nvGrpSpPr>
        <p:grpSpPr>
          <a:xfrm rot="0">
            <a:off x="495462" y="3345571"/>
            <a:ext cx="4670422" cy="4666955"/>
            <a:chOff x="0" y="0"/>
            <a:chExt cx="4670425" cy="4666958"/>
          </a:xfrm>
        </p:grpSpPr>
        <p:sp>
          <p:nvSpPr>
            <p:cNvPr name="Freeform 4" id="4"/>
            <p:cNvSpPr/>
            <p:nvPr/>
          </p:nvSpPr>
          <p:spPr>
            <a:xfrm flipH="false" flipV="false" rot="0">
              <a:off x="63500" y="68834"/>
              <a:ext cx="4543679" cy="4533011"/>
            </a:xfrm>
            <a:custGeom>
              <a:avLst/>
              <a:gdLst/>
              <a:ahLst/>
              <a:cxnLst/>
              <a:rect r="r" b="b" t="t" l="l"/>
              <a:pathLst>
                <a:path h="4533011" w="4543679">
                  <a:moveTo>
                    <a:pt x="3698748" y="330200"/>
                  </a:moveTo>
                  <a:lnTo>
                    <a:pt x="2328545" y="1473327"/>
                  </a:lnTo>
                  <a:lnTo>
                    <a:pt x="1703705" y="1175258"/>
                  </a:lnTo>
                  <a:lnTo>
                    <a:pt x="3698748" y="330200"/>
                  </a:lnTo>
                  <a:close/>
                  <a:moveTo>
                    <a:pt x="3982720" y="344678"/>
                  </a:moveTo>
                  <a:lnTo>
                    <a:pt x="3656076" y="2012569"/>
                  </a:lnTo>
                  <a:lnTo>
                    <a:pt x="3094990" y="1757299"/>
                  </a:lnTo>
                  <a:lnTo>
                    <a:pt x="2896489" y="1664970"/>
                  </a:lnTo>
                  <a:lnTo>
                    <a:pt x="3982720" y="344678"/>
                  </a:lnTo>
                  <a:close/>
                  <a:moveTo>
                    <a:pt x="3570986" y="621411"/>
                  </a:moveTo>
                  <a:lnTo>
                    <a:pt x="2733167" y="1643507"/>
                  </a:lnTo>
                  <a:cubicBezTo>
                    <a:pt x="2726309" y="1650746"/>
                    <a:pt x="2719070" y="1657604"/>
                    <a:pt x="2719070" y="1672082"/>
                  </a:cubicBezTo>
                  <a:lnTo>
                    <a:pt x="2584323" y="2147697"/>
                  </a:lnTo>
                  <a:lnTo>
                    <a:pt x="2421001" y="1579753"/>
                  </a:lnTo>
                  <a:lnTo>
                    <a:pt x="3570986" y="621411"/>
                  </a:lnTo>
                  <a:close/>
                  <a:moveTo>
                    <a:pt x="2236216" y="1593850"/>
                  </a:moveTo>
                  <a:lnTo>
                    <a:pt x="2279015" y="1615186"/>
                  </a:lnTo>
                  <a:lnTo>
                    <a:pt x="2513330" y="2438781"/>
                  </a:lnTo>
                  <a:cubicBezTo>
                    <a:pt x="2523871" y="2474214"/>
                    <a:pt x="2553970" y="2491994"/>
                    <a:pt x="2583307" y="2491994"/>
                  </a:cubicBezTo>
                  <a:cubicBezTo>
                    <a:pt x="2612644" y="2491994"/>
                    <a:pt x="2641092" y="2474214"/>
                    <a:pt x="2648077" y="2438781"/>
                  </a:cubicBezTo>
                  <a:lnTo>
                    <a:pt x="2825496" y="1799844"/>
                  </a:lnTo>
                  <a:lnTo>
                    <a:pt x="2988818" y="1877695"/>
                  </a:lnTo>
                  <a:lnTo>
                    <a:pt x="2988818" y="3261995"/>
                  </a:lnTo>
                  <a:cubicBezTo>
                    <a:pt x="2988818" y="3326130"/>
                    <a:pt x="2931922" y="3383026"/>
                    <a:pt x="2868168" y="3383026"/>
                  </a:cubicBezTo>
                  <a:lnTo>
                    <a:pt x="1313180" y="3382645"/>
                  </a:lnTo>
                  <a:cubicBezTo>
                    <a:pt x="1299083" y="3382645"/>
                    <a:pt x="1277747" y="3389884"/>
                    <a:pt x="1270381" y="3397123"/>
                  </a:cubicBezTo>
                  <a:lnTo>
                    <a:pt x="823468" y="3773043"/>
                  </a:lnTo>
                  <a:lnTo>
                    <a:pt x="823468" y="3453765"/>
                  </a:lnTo>
                  <a:cubicBezTo>
                    <a:pt x="823468" y="3411474"/>
                    <a:pt x="794893" y="3382772"/>
                    <a:pt x="752475" y="3382772"/>
                  </a:cubicBezTo>
                  <a:lnTo>
                    <a:pt x="262636" y="3382772"/>
                  </a:lnTo>
                  <a:cubicBezTo>
                    <a:pt x="198882" y="3382772"/>
                    <a:pt x="141986" y="3326257"/>
                    <a:pt x="141986" y="3262122"/>
                  </a:cubicBezTo>
                  <a:lnTo>
                    <a:pt x="141986" y="1714500"/>
                  </a:lnTo>
                  <a:cubicBezTo>
                    <a:pt x="141986" y="1650746"/>
                    <a:pt x="198882" y="1593850"/>
                    <a:pt x="262636" y="1593850"/>
                  </a:cubicBezTo>
                  <a:close/>
                  <a:moveTo>
                    <a:pt x="4273931" y="2552192"/>
                  </a:moveTo>
                  <a:cubicBezTo>
                    <a:pt x="4337684" y="2552192"/>
                    <a:pt x="4394072" y="2609088"/>
                    <a:pt x="4394072" y="2672842"/>
                  </a:cubicBezTo>
                  <a:lnTo>
                    <a:pt x="4394072" y="3872865"/>
                  </a:lnTo>
                  <a:lnTo>
                    <a:pt x="4401312" y="3872865"/>
                  </a:lnTo>
                  <a:cubicBezTo>
                    <a:pt x="4401312" y="3936619"/>
                    <a:pt x="4344415" y="3993515"/>
                    <a:pt x="4280662" y="3993515"/>
                  </a:cubicBezTo>
                  <a:lnTo>
                    <a:pt x="3798062" y="3993515"/>
                  </a:lnTo>
                  <a:cubicBezTo>
                    <a:pt x="3755263" y="3993515"/>
                    <a:pt x="3727069" y="4021709"/>
                    <a:pt x="3727069" y="4064508"/>
                  </a:cubicBezTo>
                  <a:lnTo>
                    <a:pt x="3727069" y="4327144"/>
                  </a:lnTo>
                  <a:lnTo>
                    <a:pt x="3272790" y="4007612"/>
                  </a:lnTo>
                  <a:cubicBezTo>
                    <a:pt x="3258312" y="4000754"/>
                    <a:pt x="3244215" y="3993515"/>
                    <a:pt x="3229991" y="3993515"/>
                  </a:cubicBezTo>
                  <a:lnTo>
                    <a:pt x="2307209" y="3993515"/>
                  </a:lnTo>
                  <a:cubicBezTo>
                    <a:pt x="2243455" y="3993515"/>
                    <a:pt x="2186559" y="3936619"/>
                    <a:pt x="2186559" y="3872865"/>
                  </a:cubicBezTo>
                  <a:lnTo>
                    <a:pt x="2186559" y="3524758"/>
                  </a:lnTo>
                  <a:lnTo>
                    <a:pt x="2868295" y="3524758"/>
                  </a:lnTo>
                  <a:cubicBezTo>
                    <a:pt x="3017139" y="3524758"/>
                    <a:pt x="3130931" y="3404108"/>
                    <a:pt x="3130931" y="3262122"/>
                  </a:cubicBezTo>
                  <a:lnTo>
                    <a:pt x="3130931" y="2552192"/>
                  </a:lnTo>
                  <a:close/>
                  <a:moveTo>
                    <a:pt x="4122166" y="0"/>
                  </a:moveTo>
                  <a:cubicBezTo>
                    <a:pt x="4110990" y="0"/>
                    <a:pt x="4097655" y="3810"/>
                    <a:pt x="4082034" y="10668"/>
                  </a:cubicBezTo>
                  <a:lnTo>
                    <a:pt x="1504950" y="1111123"/>
                  </a:lnTo>
                  <a:cubicBezTo>
                    <a:pt x="1448054" y="1132459"/>
                    <a:pt x="1448054" y="1217549"/>
                    <a:pt x="1504950" y="1239012"/>
                  </a:cubicBezTo>
                  <a:lnTo>
                    <a:pt x="1945005" y="1451991"/>
                  </a:lnTo>
                  <a:lnTo>
                    <a:pt x="262636" y="1451991"/>
                  </a:lnTo>
                  <a:cubicBezTo>
                    <a:pt x="113792" y="1451864"/>
                    <a:pt x="0" y="1572514"/>
                    <a:pt x="0" y="1714500"/>
                  </a:cubicBezTo>
                  <a:lnTo>
                    <a:pt x="0" y="3262249"/>
                  </a:lnTo>
                  <a:cubicBezTo>
                    <a:pt x="0" y="3411474"/>
                    <a:pt x="120650" y="3524885"/>
                    <a:pt x="262636" y="3524885"/>
                  </a:cubicBezTo>
                  <a:lnTo>
                    <a:pt x="674370" y="3524885"/>
                  </a:lnTo>
                  <a:lnTo>
                    <a:pt x="674370" y="3922649"/>
                  </a:lnTo>
                  <a:cubicBezTo>
                    <a:pt x="674370" y="3967480"/>
                    <a:pt x="709549" y="3994912"/>
                    <a:pt x="745236" y="3994912"/>
                  </a:cubicBezTo>
                  <a:cubicBezTo>
                    <a:pt x="760349" y="3994912"/>
                    <a:pt x="775462" y="3990086"/>
                    <a:pt x="788162" y="3979545"/>
                  </a:cubicBezTo>
                  <a:lnTo>
                    <a:pt x="1334770" y="3525012"/>
                  </a:lnTo>
                  <a:lnTo>
                    <a:pt x="2044700" y="3525012"/>
                  </a:lnTo>
                  <a:lnTo>
                    <a:pt x="2044700" y="3873119"/>
                  </a:lnTo>
                  <a:cubicBezTo>
                    <a:pt x="2044700" y="4021963"/>
                    <a:pt x="2165350" y="4135755"/>
                    <a:pt x="2307336" y="4135755"/>
                  </a:cubicBezTo>
                  <a:lnTo>
                    <a:pt x="3208782" y="4135755"/>
                  </a:lnTo>
                  <a:lnTo>
                    <a:pt x="3755390" y="4518914"/>
                  </a:lnTo>
                  <a:cubicBezTo>
                    <a:pt x="3767963" y="4527931"/>
                    <a:pt x="3781552" y="4532376"/>
                    <a:pt x="3794633" y="4533011"/>
                  </a:cubicBezTo>
                  <a:lnTo>
                    <a:pt x="3801872" y="4533011"/>
                  </a:lnTo>
                  <a:cubicBezTo>
                    <a:pt x="3837686" y="4531106"/>
                    <a:pt x="3869182" y="4501769"/>
                    <a:pt x="3869182" y="4462018"/>
                  </a:cubicBezTo>
                  <a:lnTo>
                    <a:pt x="3869182" y="4135501"/>
                  </a:lnTo>
                  <a:lnTo>
                    <a:pt x="4281043" y="4135501"/>
                  </a:lnTo>
                  <a:cubicBezTo>
                    <a:pt x="4429760" y="4135501"/>
                    <a:pt x="4543425" y="4015105"/>
                    <a:pt x="4543679" y="3873246"/>
                  </a:cubicBezTo>
                  <a:lnTo>
                    <a:pt x="4543679" y="3873246"/>
                  </a:lnTo>
                  <a:lnTo>
                    <a:pt x="4543679" y="2679827"/>
                  </a:lnTo>
                  <a:lnTo>
                    <a:pt x="4543679" y="2679827"/>
                  </a:lnTo>
                  <a:cubicBezTo>
                    <a:pt x="4543552" y="2530729"/>
                    <a:pt x="4423029" y="2410333"/>
                    <a:pt x="4281043" y="2410333"/>
                  </a:cubicBezTo>
                  <a:lnTo>
                    <a:pt x="3137662" y="2410333"/>
                  </a:lnTo>
                  <a:lnTo>
                    <a:pt x="3137662" y="1927479"/>
                  </a:lnTo>
                  <a:lnTo>
                    <a:pt x="3684270" y="2175891"/>
                  </a:lnTo>
                  <a:cubicBezTo>
                    <a:pt x="3694303" y="2180971"/>
                    <a:pt x="3704717" y="2183257"/>
                    <a:pt x="3714877" y="2183257"/>
                  </a:cubicBezTo>
                  <a:cubicBezTo>
                    <a:pt x="3748024" y="2183257"/>
                    <a:pt x="3778377" y="2159000"/>
                    <a:pt x="3783838" y="2126361"/>
                  </a:cubicBezTo>
                  <a:cubicBezTo>
                    <a:pt x="4114165" y="410718"/>
                    <a:pt x="4237609" y="0"/>
                    <a:pt x="4122166" y="0"/>
                  </a:cubicBezTo>
                  <a:close/>
                </a:path>
              </a:pathLst>
            </a:custGeom>
            <a:solidFill>
              <a:srgbClr val="09395E"/>
            </a:solidFill>
          </p:spPr>
        </p:sp>
        <p:sp>
          <p:nvSpPr>
            <p:cNvPr name="Freeform 5" id="5"/>
            <p:cNvSpPr/>
            <p:nvPr/>
          </p:nvSpPr>
          <p:spPr>
            <a:xfrm flipH="false" flipV="false" rot="0">
              <a:off x="503555" y="2053209"/>
              <a:ext cx="1285113" cy="141986"/>
            </a:xfrm>
            <a:custGeom>
              <a:avLst/>
              <a:gdLst/>
              <a:ahLst/>
              <a:cxnLst/>
              <a:rect r="r" b="b" t="t" l="l"/>
              <a:pathLst>
                <a:path h="141986" w="1285113">
                  <a:moveTo>
                    <a:pt x="70993" y="141986"/>
                  </a:moveTo>
                  <a:lnTo>
                    <a:pt x="1214120" y="141986"/>
                  </a:lnTo>
                  <a:cubicBezTo>
                    <a:pt x="1256411" y="141986"/>
                    <a:pt x="1285113" y="113792"/>
                    <a:pt x="1285113" y="70993"/>
                  </a:cubicBezTo>
                  <a:cubicBezTo>
                    <a:pt x="1285113" y="28702"/>
                    <a:pt x="1256538" y="0"/>
                    <a:pt x="1214120" y="0"/>
                  </a:cubicBezTo>
                  <a:lnTo>
                    <a:pt x="70993" y="0"/>
                  </a:lnTo>
                  <a:cubicBezTo>
                    <a:pt x="28702" y="0"/>
                    <a:pt x="0" y="28702"/>
                    <a:pt x="0" y="70993"/>
                  </a:cubicBezTo>
                  <a:cubicBezTo>
                    <a:pt x="0" y="113792"/>
                    <a:pt x="28575" y="141986"/>
                    <a:pt x="70993" y="141986"/>
                  </a:cubicBezTo>
                </a:path>
              </a:pathLst>
            </a:custGeom>
            <a:solidFill>
              <a:srgbClr val="09395E"/>
            </a:solidFill>
          </p:spPr>
        </p:sp>
        <p:sp>
          <p:nvSpPr>
            <p:cNvPr name="Freeform 6" id="6"/>
            <p:cNvSpPr/>
            <p:nvPr/>
          </p:nvSpPr>
          <p:spPr>
            <a:xfrm flipH="false" flipV="false" rot="0">
              <a:off x="503555" y="2479167"/>
              <a:ext cx="1285113" cy="141986"/>
            </a:xfrm>
            <a:custGeom>
              <a:avLst/>
              <a:gdLst/>
              <a:ahLst/>
              <a:cxnLst/>
              <a:rect r="r" b="b" t="t" l="l"/>
              <a:pathLst>
                <a:path h="141986" w="1285113">
                  <a:moveTo>
                    <a:pt x="70993" y="141986"/>
                  </a:moveTo>
                  <a:lnTo>
                    <a:pt x="1214120" y="141986"/>
                  </a:lnTo>
                  <a:cubicBezTo>
                    <a:pt x="1256411" y="141986"/>
                    <a:pt x="1285113" y="113792"/>
                    <a:pt x="1285113" y="70993"/>
                  </a:cubicBezTo>
                  <a:cubicBezTo>
                    <a:pt x="1285113" y="28702"/>
                    <a:pt x="1256538" y="0"/>
                    <a:pt x="1214120" y="0"/>
                  </a:cubicBezTo>
                  <a:lnTo>
                    <a:pt x="70993" y="0"/>
                  </a:lnTo>
                  <a:cubicBezTo>
                    <a:pt x="28702" y="0"/>
                    <a:pt x="0" y="28702"/>
                    <a:pt x="0" y="70993"/>
                  </a:cubicBezTo>
                  <a:cubicBezTo>
                    <a:pt x="0" y="113792"/>
                    <a:pt x="28575" y="141986"/>
                    <a:pt x="70993" y="141986"/>
                  </a:cubicBezTo>
                </a:path>
              </a:pathLst>
            </a:custGeom>
            <a:solidFill>
              <a:srgbClr val="09395E"/>
            </a:solidFill>
          </p:spPr>
        </p:sp>
        <p:sp>
          <p:nvSpPr>
            <p:cNvPr name="Freeform 7" id="7"/>
            <p:cNvSpPr/>
            <p:nvPr/>
          </p:nvSpPr>
          <p:spPr>
            <a:xfrm flipH="false" flipV="false" rot="0">
              <a:off x="503555" y="2905125"/>
              <a:ext cx="2186559" cy="141986"/>
            </a:xfrm>
            <a:custGeom>
              <a:avLst/>
              <a:gdLst/>
              <a:ahLst/>
              <a:cxnLst/>
              <a:rect r="r" b="b" t="t" l="l"/>
              <a:pathLst>
                <a:path h="141986" w="2186559">
                  <a:moveTo>
                    <a:pt x="2186559" y="70993"/>
                  </a:moveTo>
                  <a:cubicBezTo>
                    <a:pt x="2186559" y="28702"/>
                    <a:pt x="2158365" y="0"/>
                    <a:pt x="2115566" y="0"/>
                  </a:cubicBezTo>
                  <a:lnTo>
                    <a:pt x="70993" y="0"/>
                  </a:lnTo>
                  <a:cubicBezTo>
                    <a:pt x="28702" y="0"/>
                    <a:pt x="0" y="28702"/>
                    <a:pt x="0" y="70993"/>
                  </a:cubicBezTo>
                  <a:cubicBezTo>
                    <a:pt x="0" y="113792"/>
                    <a:pt x="28575" y="141986"/>
                    <a:pt x="70993" y="141986"/>
                  </a:cubicBezTo>
                  <a:lnTo>
                    <a:pt x="2115566" y="141986"/>
                  </a:lnTo>
                  <a:cubicBezTo>
                    <a:pt x="2157857" y="141986"/>
                    <a:pt x="2186559" y="106553"/>
                    <a:pt x="2186559" y="70993"/>
                  </a:cubicBezTo>
                </a:path>
              </a:pathLst>
            </a:custGeom>
            <a:solidFill>
              <a:srgbClr val="09395E"/>
            </a:solidFill>
          </p:spPr>
        </p:sp>
        <p:sp>
          <p:nvSpPr>
            <p:cNvPr name="Freeform 8" id="8"/>
            <p:cNvSpPr/>
            <p:nvPr/>
          </p:nvSpPr>
          <p:spPr>
            <a:xfrm flipH="false" flipV="false" rot="0">
              <a:off x="3407283" y="3025648"/>
              <a:ext cx="851916" cy="141986"/>
            </a:xfrm>
            <a:custGeom>
              <a:avLst/>
              <a:gdLst/>
              <a:ahLst/>
              <a:cxnLst/>
              <a:rect r="r" b="b" t="t" l="l"/>
              <a:pathLst>
                <a:path h="141986" w="851916">
                  <a:moveTo>
                    <a:pt x="780923" y="0"/>
                  </a:moveTo>
                  <a:lnTo>
                    <a:pt x="70993" y="0"/>
                  </a:lnTo>
                  <a:cubicBezTo>
                    <a:pt x="28194" y="0"/>
                    <a:pt x="0" y="28575"/>
                    <a:pt x="0" y="70993"/>
                  </a:cubicBezTo>
                  <a:cubicBezTo>
                    <a:pt x="0" y="113792"/>
                    <a:pt x="28194" y="141986"/>
                    <a:pt x="70993" y="141986"/>
                  </a:cubicBezTo>
                  <a:lnTo>
                    <a:pt x="780923" y="141986"/>
                  </a:lnTo>
                  <a:cubicBezTo>
                    <a:pt x="823214" y="141986"/>
                    <a:pt x="851916" y="113792"/>
                    <a:pt x="851916" y="70993"/>
                  </a:cubicBezTo>
                  <a:cubicBezTo>
                    <a:pt x="851916" y="28702"/>
                    <a:pt x="823214" y="0"/>
                    <a:pt x="780923" y="0"/>
                  </a:cubicBezTo>
                </a:path>
              </a:pathLst>
            </a:custGeom>
            <a:solidFill>
              <a:srgbClr val="09395E"/>
            </a:solidFill>
          </p:spPr>
        </p:sp>
        <p:sp>
          <p:nvSpPr>
            <p:cNvPr name="Freeform 9" id="9"/>
            <p:cNvSpPr/>
            <p:nvPr/>
          </p:nvSpPr>
          <p:spPr>
            <a:xfrm flipH="false" flipV="false" rot="0">
              <a:off x="3407283" y="3522599"/>
              <a:ext cx="851916" cy="141986"/>
            </a:xfrm>
            <a:custGeom>
              <a:avLst/>
              <a:gdLst/>
              <a:ahLst/>
              <a:cxnLst/>
              <a:rect r="r" b="b" t="t" l="l"/>
              <a:pathLst>
                <a:path h="141986" w="851916">
                  <a:moveTo>
                    <a:pt x="780923" y="0"/>
                  </a:moveTo>
                  <a:lnTo>
                    <a:pt x="70993" y="0"/>
                  </a:lnTo>
                  <a:cubicBezTo>
                    <a:pt x="28194" y="0"/>
                    <a:pt x="0" y="28575"/>
                    <a:pt x="0" y="70993"/>
                  </a:cubicBezTo>
                  <a:cubicBezTo>
                    <a:pt x="0" y="113792"/>
                    <a:pt x="28194" y="141986"/>
                    <a:pt x="70993" y="141986"/>
                  </a:cubicBezTo>
                  <a:lnTo>
                    <a:pt x="780923" y="141986"/>
                  </a:lnTo>
                  <a:cubicBezTo>
                    <a:pt x="823214" y="141986"/>
                    <a:pt x="851916" y="113792"/>
                    <a:pt x="851916" y="70993"/>
                  </a:cubicBezTo>
                  <a:cubicBezTo>
                    <a:pt x="851916" y="28702"/>
                    <a:pt x="823214" y="0"/>
                    <a:pt x="780923" y="0"/>
                  </a:cubicBezTo>
                </a:path>
              </a:pathLst>
            </a:custGeom>
            <a:solidFill>
              <a:srgbClr val="09395E"/>
            </a:solidFill>
          </p:spPr>
        </p:sp>
        <p:sp>
          <p:nvSpPr>
            <p:cNvPr name="Freeform 10" id="10"/>
            <p:cNvSpPr/>
            <p:nvPr/>
          </p:nvSpPr>
          <p:spPr>
            <a:xfrm flipH="false" flipV="false" rot="0">
              <a:off x="63500" y="63500"/>
              <a:ext cx="4539996" cy="4539996"/>
            </a:xfrm>
            <a:custGeom>
              <a:avLst/>
              <a:gdLst/>
              <a:ahLst/>
              <a:cxnLst/>
              <a:rect r="r" b="b" t="t" l="l"/>
              <a:pathLst>
                <a:path h="4539996" w="4539996">
                  <a:moveTo>
                    <a:pt x="0" y="4539996"/>
                  </a:moveTo>
                  <a:lnTo>
                    <a:pt x="4539996" y="4539996"/>
                  </a:lnTo>
                  <a:lnTo>
                    <a:pt x="4539996" y="0"/>
                  </a:lnTo>
                  <a:lnTo>
                    <a:pt x="0" y="0"/>
                  </a:lnTo>
                  <a:close/>
                </a:path>
              </a:pathLst>
            </a:custGeom>
            <a:solidFill>
              <a:srgbClr val="000000">
                <a:alpha val="0"/>
              </a:srgbClr>
            </a:solidFill>
          </p:spPr>
        </p:sp>
      </p:grpSp>
      <p:grpSp>
        <p:nvGrpSpPr>
          <p:cNvPr name="Group 11" id="11"/>
          <p:cNvGrpSpPr>
            <a:grpSpLocks noChangeAspect="true"/>
          </p:cNvGrpSpPr>
          <p:nvPr/>
        </p:nvGrpSpPr>
        <p:grpSpPr>
          <a:xfrm rot="0">
            <a:off x="5404723" y="4902098"/>
            <a:ext cx="558213" cy="568700"/>
            <a:chOff x="0" y="0"/>
            <a:chExt cx="558216" cy="568706"/>
          </a:xfrm>
        </p:grpSpPr>
        <p:sp>
          <p:nvSpPr>
            <p:cNvPr name="Freeform 12" id="12"/>
            <p:cNvSpPr/>
            <p:nvPr/>
          </p:nvSpPr>
          <p:spPr>
            <a:xfrm flipH="false" flipV="false" rot="0">
              <a:off x="63627" y="63500"/>
              <a:ext cx="428498" cy="438150"/>
            </a:xfrm>
            <a:custGeom>
              <a:avLst/>
              <a:gdLst/>
              <a:ahLst/>
              <a:cxnLst/>
              <a:rect r="r" b="b" t="t" l="l"/>
              <a:pathLst>
                <a:path h="438150" w="428498">
                  <a:moveTo>
                    <a:pt x="69596" y="213868"/>
                  </a:moveTo>
                  <a:cubicBezTo>
                    <a:pt x="106172" y="250444"/>
                    <a:pt x="132334" y="286893"/>
                    <a:pt x="158496" y="333883"/>
                  </a:cubicBezTo>
                  <a:cubicBezTo>
                    <a:pt x="280416" y="104267"/>
                    <a:pt x="428498" y="0"/>
                    <a:pt x="397129" y="36576"/>
                  </a:cubicBezTo>
                  <a:cubicBezTo>
                    <a:pt x="297815" y="163449"/>
                    <a:pt x="229870" y="292100"/>
                    <a:pt x="163703" y="438150"/>
                  </a:cubicBezTo>
                  <a:cubicBezTo>
                    <a:pt x="125349" y="368554"/>
                    <a:pt x="76581" y="276479"/>
                    <a:pt x="17399" y="257302"/>
                  </a:cubicBezTo>
                  <a:cubicBezTo>
                    <a:pt x="0" y="239903"/>
                    <a:pt x="41783" y="198247"/>
                    <a:pt x="69723" y="213868"/>
                  </a:cubicBezTo>
                  <a:close/>
                </a:path>
              </a:pathLst>
            </a:custGeom>
            <a:solidFill>
              <a:srgbClr val="09395E"/>
            </a:solidFill>
          </p:spPr>
        </p:sp>
        <p:sp>
          <p:nvSpPr>
            <p:cNvPr name="Freeform 13" id="13"/>
            <p:cNvSpPr/>
            <p:nvPr/>
          </p:nvSpPr>
          <p:spPr>
            <a:xfrm flipH="false" flipV="false" rot="0">
              <a:off x="63500" y="63500"/>
              <a:ext cx="431165" cy="441706"/>
            </a:xfrm>
            <a:custGeom>
              <a:avLst/>
              <a:gdLst/>
              <a:ahLst/>
              <a:cxnLst/>
              <a:rect r="r" b="b" t="t" l="l"/>
              <a:pathLst>
                <a:path h="441706" w="431165">
                  <a:moveTo>
                    <a:pt x="0" y="441706"/>
                  </a:moveTo>
                  <a:lnTo>
                    <a:pt x="431165" y="441706"/>
                  </a:lnTo>
                  <a:lnTo>
                    <a:pt x="431165" y="0"/>
                  </a:lnTo>
                  <a:lnTo>
                    <a:pt x="0" y="0"/>
                  </a:lnTo>
                  <a:close/>
                </a:path>
              </a:pathLst>
            </a:custGeom>
            <a:solidFill>
              <a:srgbClr val="000000">
                <a:alpha val="0"/>
              </a:srgbClr>
            </a:solidFill>
          </p:spPr>
        </p:sp>
      </p:grpSp>
      <p:grpSp>
        <p:nvGrpSpPr>
          <p:cNvPr name="Group 14" id="14"/>
          <p:cNvGrpSpPr>
            <a:grpSpLocks noChangeAspect="true"/>
          </p:cNvGrpSpPr>
          <p:nvPr/>
        </p:nvGrpSpPr>
        <p:grpSpPr>
          <a:xfrm rot="0">
            <a:off x="5404723" y="5701541"/>
            <a:ext cx="558213" cy="568700"/>
            <a:chOff x="0" y="0"/>
            <a:chExt cx="558216" cy="568706"/>
          </a:xfrm>
        </p:grpSpPr>
        <p:sp>
          <p:nvSpPr>
            <p:cNvPr name="Freeform 15" id="15"/>
            <p:cNvSpPr/>
            <p:nvPr/>
          </p:nvSpPr>
          <p:spPr>
            <a:xfrm flipH="false" flipV="false" rot="0">
              <a:off x="63627" y="63500"/>
              <a:ext cx="428498" cy="438150"/>
            </a:xfrm>
            <a:custGeom>
              <a:avLst/>
              <a:gdLst/>
              <a:ahLst/>
              <a:cxnLst/>
              <a:rect r="r" b="b" t="t" l="l"/>
              <a:pathLst>
                <a:path h="438150" w="428498">
                  <a:moveTo>
                    <a:pt x="69596" y="213868"/>
                  </a:moveTo>
                  <a:cubicBezTo>
                    <a:pt x="106172" y="250444"/>
                    <a:pt x="132334" y="286893"/>
                    <a:pt x="158496" y="333883"/>
                  </a:cubicBezTo>
                  <a:cubicBezTo>
                    <a:pt x="280416" y="104267"/>
                    <a:pt x="428498" y="0"/>
                    <a:pt x="397129" y="36576"/>
                  </a:cubicBezTo>
                  <a:cubicBezTo>
                    <a:pt x="297815" y="163449"/>
                    <a:pt x="229870" y="292100"/>
                    <a:pt x="163703" y="438150"/>
                  </a:cubicBezTo>
                  <a:cubicBezTo>
                    <a:pt x="125349" y="368554"/>
                    <a:pt x="76581" y="276479"/>
                    <a:pt x="17399" y="257302"/>
                  </a:cubicBezTo>
                  <a:cubicBezTo>
                    <a:pt x="0" y="239903"/>
                    <a:pt x="41783" y="198247"/>
                    <a:pt x="69723" y="213868"/>
                  </a:cubicBezTo>
                  <a:close/>
                </a:path>
              </a:pathLst>
            </a:custGeom>
            <a:solidFill>
              <a:srgbClr val="09395E"/>
            </a:solidFill>
          </p:spPr>
        </p:sp>
        <p:sp>
          <p:nvSpPr>
            <p:cNvPr name="Freeform 16" id="16"/>
            <p:cNvSpPr/>
            <p:nvPr/>
          </p:nvSpPr>
          <p:spPr>
            <a:xfrm flipH="false" flipV="false" rot="0">
              <a:off x="63500" y="63500"/>
              <a:ext cx="431165" cy="441706"/>
            </a:xfrm>
            <a:custGeom>
              <a:avLst/>
              <a:gdLst/>
              <a:ahLst/>
              <a:cxnLst/>
              <a:rect r="r" b="b" t="t" l="l"/>
              <a:pathLst>
                <a:path h="441706" w="431165">
                  <a:moveTo>
                    <a:pt x="0" y="441706"/>
                  </a:moveTo>
                  <a:lnTo>
                    <a:pt x="431165" y="441706"/>
                  </a:lnTo>
                  <a:lnTo>
                    <a:pt x="431165" y="0"/>
                  </a:lnTo>
                  <a:lnTo>
                    <a:pt x="0" y="0"/>
                  </a:lnTo>
                  <a:close/>
                </a:path>
              </a:pathLst>
            </a:custGeom>
            <a:solidFill>
              <a:srgbClr val="000000">
                <a:alpha val="0"/>
              </a:srgbClr>
            </a:solidFill>
          </p:spPr>
        </p:sp>
      </p:grpSp>
      <p:grpSp>
        <p:nvGrpSpPr>
          <p:cNvPr name="Group 17" id="17"/>
          <p:cNvGrpSpPr>
            <a:grpSpLocks noChangeAspect="true"/>
          </p:cNvGrpSpPr>
          <p:nvPr/>
        </p:nvGrpSpPr>
        <p:grpSpPr>
          <a:xfrm rot="0">
            <a:off x="5404723" y="6314323"/>
            <a:ext cx="558213" cy="568700"/>
            <a:chOff x="0" y="0"/>
            <a:chExt cx="558216" cy="568706"/>
          </a:xfrm>
        </p:grpSpPr>
        <p:sp>
          <p:nvSpPr>
            <p:cNvPr name="Freeform 18" id="18"/>
            <p:cNvSpPr/>
            <p:nvPr/>
          </p:nvSpPr>
          <p:spPr>
            <a:xfrm flipH="false" flipV="false" rot="0">
              <a:off x="63627" y="63500"/>
              <a:ext cx="428498" cy="438150"/>
            </a:xfrm>
            <a:custGeom>
              <a:avLst/>
              <a:gdLst/>
              <a:ahLst/>
              <a:cxnLst/>
              <a:rect r="r" b="b" t="t" l="l"/>
              <a:pathLst>
                <a:path h="438150" w="428498">
                  <a:moveTo>
                    <a:pt x="69596" y="213868"/>
                  </a:moveTo>
                  <a:cubicBezTo>
                    <a:pt x="106172" y="250444"/>
                    <a:pt x="132334" y="286893"/>
                    <a:pt x="158496" y="333883"/>
                  </a:cubicBezTo>
                  <a:cubicBezTo>
                    <a:pt x="280416" y="104267"/>
                    <a:pt x="428498" y="0"/>
                    <a:pt x="397129" y="36449"/>
                  </a:cubicBezTo>
                  <a:cubicBezTo>
                    <a:pt x="297815" y="163449"/>
                    <a:pt x="229870" y="292100"/>
                    <a:pt x="163703" y="438150"/>
                  </a:cubicBezTo>
                  <a:cubicBezTo>
                    <a:pt x="125349" y="368554"/>
                    <a:pt x="76581" y="276479"/>
                    <a:pt x="17399" y="257302"/>
                  </a:cubicBezTo>
                  <a:cubicBezTo>
                    <a:pt x="0" y="239903"/>
                    <a:pt x="41783" y="198247"/>
                    <a:pt x="69723" y="213868"/>
                  </a:cubicBezTo>
                  <a:close/>
                </a:path>
              </a:pathLst>
            </a:custGeom>
            <a:solidFill>
              <a:srgbClr val="09395E"/>
            </a:solidFill>
          </p:spPr>
        </p:sp>
        <p:sp>
          <p:nvSpPr>
            <p:cNvPr name="Freeform 19" id="19"/>
            <p:cNvSpPr/>
            <p:nvPr/>
          </p:nvSpPr>
          <p:spPr>
            <a:xfrm flipH="false" flipV="false" rot="0">
              <a:off x="63500" y="63500"/>
              <a:ext cx="431165" cy="441706"/>
            </a:xfrm>
            <a:custGeom>
              <a:avLst/>
              <a:gdLst/>
              <a:ahLst/>
              <a:cxnLst/>
              <a:rect r="r" b="b" t="t" l="l"/>
              <a:pathLst>
                <a:path h="441706" w="431165">
                  <a:moveTo>
                    <a:pt x="0" y="441706"/>
                  </a:moveTo>
                  <a:lnTo>
                    <a:pt x="431165" y="441706"/>
                  </a:lnTo>
                  <a:lnTo>
                    <a:pt x="431165" y="0"/>
                  </a:lnTo>
                  <a:lnTo>
                    <a:pt x="0" y="0"/>
                  </a:lnTo>
                  <a:close/>
                </a:path>
              </a:pathLst>
            </a:custGeom>
            <a:solidFill>
              <a:srgbClr val="000000">
                <a:alpha val="0"/>
              </a:srgbClr>
            </a:solidFill>
          </p:spPr>
        </p:sp>
      </p:grpSp>
      <p:grpSp>
        <p:nvGrpSpPr>
          <p:cNvPr name="Group 20" id="20"/>
          <p:cNvGrpSpPr>
            <a:grpSpLocks noChangeAspect="true"/>
          </p:cNvGrpSpPr>
          <p:nvPr/>
        </p:nvGrpSpPr>
        <p:grpSpPr>
          <a:xfrm rot="0">
            <a:off x="5404723" y="6992969"/>
            <a:ext cx="558213" cy="568700"/>
            <a:chOff x="0" y="0"/>
            <a:chExt cx="558216" cy="568706"/>
          </a:xfrm>
        </p:grpSpPr>
        <p:sp>
          <p:nvSpPr>
            <p:cNvPr name="Freeform 21" id="21"/>
            <p:cNvSpPr/>
            <p:nvPr/>
          </p:nvSpPr>
          <p:spPr>
            <a:xfrm flipH="false" flipV="false" rot="0">
              <a:off x="66167" y="92837"/>
              <a:ext cx="399669" cy="408686"/>
            </a:xfrm>
            <a:custGeom>
              <a:avLst/>
              <a:gdLst/>
              <a:ahLst/>
              <a:cxnLst/>
              <a:rect r="r" b="b" t="t" l="l"/>
              <a:pathLst>
                <a:path h="408686" w="399669">
                  <a:moveTo>
                    <a:pt x="398145" y="0"/>
                  </a:moveTo>
                  <a:cubicBezTo>
                    <a:pt x="387731" y="0"/>
                    <a:pt x="261874" y="104902"/>
                    <a:pt x="155829" y="304419"/>
                  </a:cubicBezTo>
                  <a:cubicBezTo>
                    <a:pt x="129667" y="257429"/>
                    <a:pt x="103505" y="220980"/>
                    <a:pt x="66929" y="184404"/>
                  </a:cubicBezTo>
                  <a:cubicBezTo>
                    <a:pt x="62611" y="181991"/>
                    <a:pt x="58039" y="180975"/>
                    <a:pt x="53467" y="180975"/>
                  </a:cubicBezTo>
                  <a:cubicBezTo>
                    <a:pt x="27686" y="180975"/>
                    <a:pt x="0" y="213106"/>
                    <a:pt x="14732" y="227838"/>
                  </a:cubicBezTo>
                  <a:cubicBezTo>
                    <a:pt x="73914" y="247015"/>
                    <a:pt x="122809" y="339090"/>
                    <a:pt x="161036" y="408686"/>
                  </a:cubicBezTo>
                  <a:lnTo>
                    <a:pt x="161036" y="408686"/>
                  </a:lnTo>
                  <a:cubicBezTo>
                    <a:pt x="227330" y="262763"/>
                    <a:pt x="295275" y="134112"/>
                    <a:pt x="394589" y="7239"/>
                  </a:cubicBezTo>
                  <a:cubicBezTo>
                    <a:pt x="398653" y="2413"/>
                    <a:pt x="399669" y="127"/>
                    <a:pt x="398145" y="127"/>
                  </a:cubicBezTo>
                  <a:close/>
                </a:path>
              </a:pathLst>
            </a:custGeom>
            <a:solidFill>
              <a:srgbClr val="09395E"/>
            </a:solidFill>
          </p:spPr>
        </p:sp>
        <p:sp>
          <p:nvSpPr>
            <p:cNvPr name="Freeform 22" id="22"/>
            <p:cNvSpPr/>
            <p:nvPr/>
          </p:nvSpPr>
          <p:spPr>
            <a:xfrm flipH="false" flipV="false" rot="0">
              <a:off x="63500" y="63500"/>
              <a:ext cx="431165" cy="441706"/>
            </a:xfrm>
            <a:custGeom>
              <a:avLst/>
              <a:gdLst/>
              <a:ahLst/>
              <a:cxnLst/>
              <a:rect r="r" b="b" t="t" l="l"/>
              <a:pathLst>
                <a:path h="441706" w="431165">
                  <a:moveTo>
                    <a:pt x="0" y="441706"/>
                  </a:moveTo>
                  <a:lnTo>
                    <a:pt x="431165" y="441706"/>
                  </a:lnTo>
                  <a:lnTo>
                    <a:pt x="431165" y="0"/>
                  </a:lnTo>
                  <a:lnTo>
                    <a:pt x="0" y="0"/>
                  </a:lnTo>
                  <a:close/>
                </a:path>
              </a:pathLst>
            </a:custGeom>
            <a:solidFill>
              <a:srgbClr val="000000">
                <a:alpha val="0"/>
              </a:srgbClr>
            </a:solidFill>
          </p:spPr>
        </p:sp>
      </p:grpSp>
      <p:grpSp>
        <p:nvGrpSpPr>
          <p:cNvPr name="Group 23" id="23"/>
          <p:cNvGrpSpPr>
            <a:grpSpLocks noChangeAspect="true"/>
          </p:cNvGrpSpPr>
          <p:nvPr/>
        </p:nvGrpSpPr>
        <p:grpSpPr>
          <a:xfrm rot="0">
            <a:off x="10537393" y="1208351"/>
            <a:ext cx="1128189" cy="1186463"/>
            <a:chOff x="0" y="0"/>
            <a:chExt cx="1128192" cy="1186459"/>
          </a:xfrm>
        </p:grpSpPr>
        <p:sp>
          <p:nvSpPr>
            <p:cNvPr name="Freeform 24" id="24"/>
            <p:cNvSpPr/>
            <p:nvPr/>
          </p:nvSpPr>
          <p:spPr>
            <a:xfrm flipH="false" flipV="false" rot="0">
              <a:off x="63754" y="378206"/>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25" id="25"/>
            <p:cNvSpPr/>
            <p:nvPr/>
          </p:nvSpPr>
          <p:spPr>
            <a:xfrm flipH="false" flipV="false" rot="0">
              <a:off x="63754" y="65659"/>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26" id="26"/>
            <p:cNvSpPr/>
            <p:nvPr/>
          </p:nvSpPr>
          <p:spPr>
            <a:xfrm flipH="false" flipV="false" rot="0">
              <a:off x="355473" y="378206"/>
              <a:ext cx="119634" cy="119634"/>
            </a:xfrm>
            <a:custGeom>
              <a:avLst/>
              <a:gdLst/>
              <a:ahLst/>
              <a:cxnLst/>
              <a:rect r="r" b="b" t="t" l="l"/>
              <a:pathLst>
                <a:path h="119634" w="119634">
                  <a:moveTo>
                    <a:pt x="59817" y="0"/>
                  </a:moveTo>
                  <a:cubicBezTo>
                    <a:pt x="92837" y="0"/>
                    <a:pt x="119634" y="26797"/>
                    <a:pt x="119634" y="59817"/>
                  </a:cubicBezTo>
                  <a:cubicBezTo>
                    <a:pt x="119634" y="92837"/>
                    <a:pt x="92964" y="119634"/>
                    <a:pt x="59817" y="119634"/>
                  </a:cubicBezTo>
                  <a:cubicBezTo>
                    <a:pt x="26670"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27" id="27"/>
            <p:cNvSpPr/>
            <p:nvPr/>
          </p:nvSpPr>
          <p:spPr>
            <a:xfrm flipH="false" flipV="false" rot="0">
              <a:off x="355346" y="65659"/>
              <a:ext cx="119761" cy="119634"/>
            </a:xfrm>
            <a:custGeom>
              <a:avLst/>
              <a:gdLst/>
              <a:ahLst/>
              <a:cxnLst/>
              <a:rect r="r" b="b" t="t" l="l"/>
              <a:pathLst>
                <a:path h="119634" w="119761">
                  <a:moveTo>
                    <a:pt x="59944" y="0"/>
                  </a:moveTo>
                  <a:cubicBezTo>
                    <a:pt x="92964" y="0"/>
                    <a:pt x="119761" y="26797"/>
                    <a:pt x="119761" y="59817"/>
                  </a:cubicBezTo>
                  <a:cubicBezTo>
                    <a:pt x="119761" y="92837"/>
                    <a:pt x="92964" y="119634"/>
                    <a:pt x="59817" y="119634"/>
                  </a:cubicBezTo>
                  <a:cubicBezTo>
                    <a:pt x="26670"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28" id="28"/>
            <p:cNvSpPr/>
            <p:nvPr/>
          </p:nvSpPr>
          <p:spPr>
            <a:xfrm flipH="false" flipV="false" rot="0">
              <a:off x="647319" y="1003300"/>
              <a:ext cx="119634" cy="119634"/>
            </a:xfrm>
            <a:custGeom>
              <a:avLst/>
              <a:gdLst/>
              <a:ahLst/>
              <a:cxnLst/>
              <a:rect r="r" b="b" t="t" l="l"/>
              <a:pathLst>
                <a:path h="119634" w="119634">
                  <a:moveTo>
                    <a:pt x="59817" y="0"/>
                  </a:moveTo>
                  <a:cubicBezTo>
                    <a:pt x="26797" y="0"/>
                    <a:pt x="0" y="26797"/>
                    <a:pt x="0" y="59817"/>
                  </a:cubicBezTo>
                  <a:cubicBezTo>
                    <a:pt x="0" y="92456"/>
                    <a:pt x="26162" y="118999"/>
                    <a:pt x="58547" y="119634"/>
                  </a:cubicBezTo>
                  <a:lnTo>
                    <a:pt x="61087" y="119634"/>
                  </a:lnTo>
                  <a:cubicBezTo>
                    <a:pt x="93599" y="118999"/>
                    <a:pt x="119634" y="92456"/>
                    <a:pt x="119634" y="59817"/>
                  </a:cubicBezTo>
                  <a:cubicBezTo>
                    <a:pt x="119634" y="26797"/>
                    <a:pt x="92837" y="0"/>
                    <a:pt x="59817" y="0"/>
                  </a:cubicBezTo>
                  <a:close/>
                </a:path>
              </a:pathLst>
            </a:custGeom>
            <a:solidFill>
              <a:srgbClr val="D61F26"/>
            </a:solidFill>
          </p:spPr>
        </p:sp>
        <p:sp>
          <p:nvSpPr>
            <p:cNvPr name="Freeform 29" id="29"/>
            <p:cNvSpPr/>
            <p:nvPr/>
          </p:nvSpPr>
          <p:spPr>
            <a:xfrm flipH="false" flipV="false" rot="0">
              <a:off x="647319" y="690753"/>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30" id="30"/>
            <p:cNvSpPr/>
            <p:nvPr/>
          </p:nvSpPr>
          <p:spPr>
            <a:xfrm flipH="false" flipV="false" rot="0">
              <a:off x="647319" y="378206"/>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26797"/>
                    <a:pt x="26797" y="0"/>
                    <a:pt x="59817" y="0"/>
                  </a:cubicBezTo>
                  <a:close/>
                </a:path>
              </a:pathLst>
            </a:custGeom>
            <a:solidFill>
              <a:srgbClr val="D61F26"/>
            </a:solidFill>
          </p:spPr>
        </p:sp>
        <p:sp>
          <p:nvSpPr>
            <p:cNvPr name="Freeform 31" id="31"/>
            <p:cNvSpPr/>
            <p:nvPr/>
          </p:nvSpPr>
          <p:spPr>
            <a:xfrm flipH="false" flipV="false" rot="0">
              <a:off x="647319" y="65659"/>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26797"/>
                    <a:pt x="26797" y="0"/>
                    <a:pt x="59817" y="0"/>
                  </a:cubicBezTo>
                  <a:close/>
                </a:path>
              </a:pathLst>
            </a:custGeom>
            <a:solidFill>
              <a:srgbClr val="D61F26"/>
            </a:solidFill>
          </p:spPr>
        </p:sp>
        <p:sp>
          <p:nvSpPr>
            <p:cNvPr name="Freeform 32" id="32"/>
            <p:cNvSpPr/>
            <p:nvPr/>
          </p:nvSpPr>
          <p:spPr>
            <a:xfrm flipH="false" flipV="false" rot="0">
              <a:off x="939038" y="1003300"/>
              <a:ext cx="119634" cy="119634"/>
            </a:xfrm>
            <a:custGeom>
              <a:avLst/>
              <a:gdLst/>
              <a:ahLst/>
              <a:cxnLst/>
              <a:rect r="r" b="b" t="t" l="l"/>
              <a:pathLst>
                <a:path h="119634" w="119634">
                  <a:moveTo>
                    <a:pt x="59817" y="0"/>
                  </a:moveTo>
                  <a:cubicBezTo>
                    <a:pt x="43942" y="0"/>
                    <a:pt x="28702" y="6350"/>
                    <a:pt x="17526" y="17526"/>
                  </a:cubicBezTo>
                  <a:cubicBezTo>
                    <a:pt x="6350" y="28702"/>
                    <a:pt x="0" y="43942"/>
                    <a:pt x="0" y="59817"/>
                  </a:cubicBezTo>
                  <a:cubicBezTo>
                    <a:pt x="0" y="92456"/>
                    <a:pt x="26162" y="118999"/>
                    <a:pt x="58547" y="119634"/>
                  </a:cubicBezTo>
                  <a:lnTo>
                    <a:pt x="61087" y="119634"/>
                  </a:lnTo>
                  <a:cubicBezTo>
                    <a:pt x="93599" y="118999"/>
                    <a:pt x="119634" y="92456"/>
                    <a:pt x="119634" y="59817"/>
                  </a:cubicBezTo>
                  <a:cubicBezTo>
                    <a:pt x="119634" y="26797"/>
                    <a:pt x="92837" y="0"/>
                    <a:pt x="59817" y="0"/>
                  </a:cubicBezTo>
                  <a:close/>
                </a:path>
              </a:pathLst>
            </a:custGeom>
            <a:solidFill>
              <a:srgbClr val="D61F26"/>
            </a:solidFill>
          </p:spPr>
        </p:sp>
        <p:sp>
          <p:nvSpPr>
            <p:cNvPr name="Freeform 33" id="33"/>
            <p:cNvSpPr/>
            <p:nvPr/>
          </p:nvSpPr>
          <p:spPr>
            <a:xfrm flipH="false" flipV="false" rot="0">
              <a:off x="939038" y="690753"/>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34" id="34"/>
            <p:cNvSpPr/>
            <p:nvPr/>
          </p:nvSpPr>
          <p:spPr>
            <a:xfrm flipH="false" flipV="false" rot="0">
              <a:off x="939038" y="378206"/>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35" id="35"/>
            <p:cNvSpPr/>
            <p:nvPr/>
          </p:nvSpPr>
          <p:spPr>
            <a:xfrm flipH="false" flipV="false" rot="0">
              <a:off x="939038" y="65659"/>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36" id="36"/>
            <p:cNvSpPr/>
            <p:nvPr/>
          </p:nvSpPr>
          <p:spPr>
            <a:xfrm flipH="false" flipV="false" rot="0">
              <a:off x="63500" y="63500"/>
              <a:ext cx="1001141" cy="1059434"/>
            </a:xfrm>
            <a:custGeom>
              <a:avLst/>
              <a:gdLst/>
              <a:ahLst/>
              <a:cxnLst/>
              <a:rect r="r" b="b" t="t" l="l"/>
              <a:pathLst>
                <a:path h="1059434" w="1001141">
                  <a:moveTo>
                    <a:pt x="0" y="1059434"/>
                  </a:moveTo>
                  <a:lnTo>
                    <a:pt x="1001141" y="1059434"/>
                  </a:lnTo>
                  <a:lnTo>
                    <a:pt x="1001141" y="0"/>
                  </a:lnTo>
                  <a:lnTo>
                    <a:pt x="0" y="0"/>
                  </a:lnTo>
                  <a:close/>
                </a:path>
              </a:pathLst>
            </a:custGeom>
            <a:solidFill>
              <a:srgbClr val="000000">
                <a:alpha val="0"/>
              </a:srgbClr>
            </a:solidFill>
          </p:spPr>
        </p:sp>
      </p:grpSp>
      <p:grpSp>
        <p:nvGrpSpPr>
          <p:cNvPr name="Group 37" id="37"/>
          <p:cNvGrpSpPr>
            <a:grpSpLocks noChangeAspect="true"/>
          </p:cNvGrpSpPr>
          <p:nvPr/>
        </p:nvGrpSpPr>
        <p:grpSpPr>
          <a:xfrm rot="0">
            <a:off x="1318936" y="8176450"/>
            <a:ext cx="15637488" cy="1108072"/>
            <a:chOff x="0" y="0"/>
            <a:chExt cx="15637485" cy="1108075"/>
          </a:xfrm>
        </p:grpSpPr>
        <p:sp>
          <p:nvSpPr>
            <p:cNvPr name="Freeform 38" id="38"/>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39" id="39"/>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40" id="40"/>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41" id="41"/>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42" id="42"/>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43" id="43"/>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44" id="44"/>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45" id="45"/>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46" id="46"/>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47" id="47"/>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48" id="48"/>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49" id="49"/>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50" id="50"/>
          <p:cNvSpPr/>
          <p:nvPr/>
        </p:nvSpPr>
        <p:spPr>
          <a:xfrm flipH="false" flipV="false" rot="0">
            <a:off x="11538585" y="5029086"/>
            <a:ext cx="584149" cy="564852"/>
          </a:xfrm>
          <a:custGeom>
            <a:avLst/>
            <a:gdLst/>
            <a:ahLst/>
            <a:cxnLst/>
            <a:rect r="r" b="b" t="t" l="l"/>
            <a:pathLst>
              <a:path h="564852" w="584149">
                <a:moveTo>
                  <a:pt x="0" y="0"/>
                </a:moveTo>
                <a:lnTo>
                  <a:pt x="584149" y="0"/>
                </a:lnTo>
                <a:lnTo>
                  <a:pt x="584149" y="564851"/>
                </a:lnTo>
                <a:lnTo>
                  <a:pt x="0" y="5648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1" id="51"/>
          <p:cNvSpPr/>
          <p:nvPr/>
        </p:nvSpPr>
        <p:spPr>
          <a:xfrm flipH="false" flipV="false" rot="0">
            <a:off x="11538585" y="5926360"/>
            <a:ext cx="584149" cy="564852"/>
          </a:xfrm>
          <a:custGeom>
            <a:avLst/>
            <a:gdLst/>
            <a:ahLst/>
            <a:cxnLst/>
            <a:rect r="r" b="b" t="t" l="l"/>
            <a:pathLst>
              <a:path h="564852" w="584149">
                <a:moveTo>
                  <a:pt x="0" y="0"/>
                </a:moveTo>
                <a:lnTo>
                  <a:pt x="584149" y="0"/>
                </a:lnTo>
                <a:lnTo>
                  <a:pt x="584149" y="564851"/>
                </a:lnTo>
                <a:lnTo>
                  <a:pt x="0" y="564851"/>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Freeform 52" id="52"/>
          <p:cNvSpPr/>
          <p:nvPr/>
        </p:nvSpPr>
        <p:spPr>
          <a:xfrm flipH="false" flipV="false" rot="0">
            <a:off x="11538585" y="6535169"/>
            <a:ext cx="584149" cy="564852"/>
          </a:xfrm>
          <a:custGeom>
            <a:avLst/>
            <a:gdLst/>
            <a:ahLst/>
            <a:cxnLst/>
            <a:rect r="r" b="b" t="t" l="l"/>
            <a:pathLst>
              <a:path h="564852" w="584149">
                <a:moveTo>
                  <a:pt x="0" y="0"/>
                </a:moveTo>
                <a:lnTo>
                  <a:pt x="584149" y="0"/>
                </a:lnTo>
                <a:lnTo>
                  <a:pt x="584149" y="564852"/>
                </a:lnTo>
                <a:lnTo>
                  <a:pt x="0" y="564852"/>
                </a:lnTo>
                <a:lnTo>
                  <a:pt x="0" y="0"/>
                </a:lnTo>
                <a:close/>
              </a:path>
            </a:pathLst>
          </a:custGeom>
          <a:blipFill>
            <a:blip r:embed="rId4">
              <a:extLst>
                <a:ext uri="{96DAC541-7B7A-43D3-8B79-37D633B846F1}">
                  <asvg:svgBlip xmlns:asvg="http://schemas.microsoft.com/office/drawing/2016/SVG/main" r:embed="rId7"/>
                </a:ext>
              </a:extLst>
            </a:blip>
            <a:stretch>
              <a:fillRect l="0" t="0" r="0" b="0"/>
            </a:stretch>
          </a:blipFill>
        </p:spPr>
      </p:sp>
      <p:sp>
        <p:nvSpPr>
          <p:cNvPr name="Freeform 53" id="53"/>
          <p:cNvSpPr/>
          <p:nvPr/>
        </p:nvSpPr>
        <p:spPr>
          <a:xfrm flipH="false" flipV="false" rot="0">
            <a:off x="11538585" y="7213825"/>
            <a:ext cx="584149" cy="564852"/>
          </a:xfrm>
          <a:custGeom>
            <a:avLst/>
            <a:gdLst/>
            <a:ahLst/>
            <a:cxnLst/>
            <a:rect r="r" b="b" t="t" l="l"/>
            <a:pathLst>
              <a:path h="564852" w="584149">
                <a:moveTo>
                  <a:pt x="0" y="0"/>
                </a:moveTo>
                <a:lnTo>
                  <a:pt x="584149" y="0"/>
                </a:lnTo>
                <a:lnTo>
                  <a:pt x="584149" y="564852"/>
                </a:lnTo>
                <a:lnTo>
                  <a:pt x="0" y="564852"/>
                </a:lnTo>
                <a:lnTo>
                  <a:pt x="0" y="0"/>
                </a:lnTo>
                <a:close/>
              </a:path>
            </a:pathLst>
          </a:custGeom>
          <a:blipFill>
            <a:blip r:embed="rId4">
              <a:extLst>
                <a:ext uri="{96DAC541-7B7A-43D3-8B79-37D633B846F1}">
                  <asvg:svgBlip xmlns:asvg="http://schemas.microsoft.com/office/drawing/2016/SVG/main" r:embed="rId8"/>
                </a:ext>
              </a:extLst>
            </a:blip>
            <a:stretch>
              <a:fillRect l="0" t="0" r="0" b="0"/>
            </a:stretch>
          </a:blipFill>
        </p:spPr>
      </p:sp>
      <p:sp>
        <p:nvSpPr>
          <p:cNvPr name="TextBox 54" id="54"/>
          <p:cNvSpPr txBox="true"/>
          <p:nvPr/>
        </p:nvSpPr>
        <p:spPr>
          <a:xfrm rot="0">
            <a:off x="1382430" y="1164031"/>
            <a:ext cx="7581424" cy="2456669"/>
          </a:xfrm>
          <a:prstGeom prst="rect">
            <a:avLst/>
          </a:prstGeom>
        </p:spPr>
        <p:txBody>
          <a:bodyPr anchor="t" rtlCol="false" tIns="0" lIns="0" bIns="0" rIns="0">
            <a:spAutoFit/>
          </a:bodyPr>
          <a:lstStyle/>
          <a:p>
            <a:pPr algn="l">
              <a:lnSpc>
                <a:spcPts val="9000"/>
              </a:lnSpc>
            </a:pPr>
            <a:r>
              <a:rPr lang="en-US" b="true" sz="9000">
                <a:solidFill>
                  <a:srgbClr val="D61F26"/>
                </a:solidFill>
                <a:latin typeface="Bernoru Condensed"/>
                <a:ea typeface="Bernoru Condensed"/>
                <a:cs typeface="Bernoru Condensed"/>
                <a:sym typeface="Bernoru Condensed"/>
              </a:rPr>
              <a:t>MESSAGING </a:t>
            </a:r>
            <a:r>
              <a:rPr lang="en-US" b="true" sz="9000">
                <a:solidFill>
                  <a:srgbClr val="09395E"/>
                </a:solidFill>
                <a:latin typeface="Bernoru Condensed"/>
                <a:ea typeface="Bernoru Condensed"/>
                <a:cs typeface="Bernoru Condensed"/>
                <a:sym typeface="Bernoru Condensed"/>
              </a:rPr>
              <a:t>DO’S &amp; DON’TS</a:t>
            </a:r>
          </a:p>
        </p:txBody>
      </p:sp>
      <p:sp>
        <p:nvSpPr>
          <p:cNvPr name="TextBox 55" id="55"/>
          <p:cNvSpPr txBox="true"/>
          <p:nvPr/>
        </p:nvSpPr>
        <p:spPr>
          <a:xfrm rot="0">
            <a:off x="6509899" y="3693347"/>
            <a:ext cx="727138" cy="1101128"/>
          </a:xfrm>
          <a:prstGeom prst="rect">
            <a:avLst/>
          </a:prstGeom>
        </p:spPr>
        <p:txBody>
          <a:bodyPr anchor="t" rtlCol="false" tIns="0" lIns="0" bIns="0" rIns="0">
            <a:spAutoFit/>
          </a:bodyPr>
          <a:lstStyle/>
          <a:p>
            <a:pPr algn="l">
              <a:lnSpc>
                <a:spcPts val="8399"/>
              </a:lnSpc>
            </a:pPr>
            <a:r>
              <a:rPr lang="en-US" b="true" sz="5999">
                <a:solidFill>
                  <a:srgbClr val="09395E"/>
                </a:solidFill>
                <a:latin typeface="Bernoru Condensed"/>
                <a:ea typeface="Bernoru Condensed"/>
                <a:cs typeface="Bernoru Condensed"/>
                <a:sym typeface="Bernoru Condensed"/>
              </a:rPr>
              <a:t>DO</a:t>
            </a:r>
            <a:r>
              <a:rPr lang="en-US" b="true" sz="5999" i="true">
                <a:solidFill>
                  <a:srgbClr val="09395E"/>
                </a:solidFill>
                <a:latin typeface="Bernoru Condensed"/>
                <a:ea typeface="Bernoru Condensed"/>
                <a:cs typeface="Bernoru Condensed"/>
                <a:sym typeface="Bernoru Condensed"/>
              </a:rPr>
              <a:t> </a:t>
            </a:r>
          </a:p>
        </p:txBody>
      </p:sp>
      <p:sp>
        <p:nvSpPr>
          <p:cNvPr name="TextBox 56" id="56"/>
          <p:cNvSpPr txBox="true"/>
          <p:nvPr/>
        </p:nvSpPr>
        <p:spPr>
          <a:xfrm rot="0">
            <a:off x="13615721" y="4026398"/>
            <a:ext cx="1704832" cy="631793"/>
          </a:xfrm>
          <a:prstGeom prst="rect">
            <a:avLst/>
          </a:prstGeom>
        </p:spPr>
        <p:txBody>
          <a:bodyPr anchor="t" rtlCol="false" tIns="0" lIns="0" bIns="0" rIns="0">
            <a:spAutoFit/>
          </a:bodyPr>
          <a:lstStyle/>
          <a:p>
            <a:pPr algn="l">
              <a:lnSpc>
                <a:spcPts val="3225"/>
              </a:lnSpc>
            </a:pPr>
            <a:r>
              <a:rPr lang="en-US" b="true" sz="6451">
                <a:solidFill>
                  <a:srgbClr val="09395E"/>
                </a:solidFill>
                <a:latin typeface="Bernoru Condensed"/>
                <a:ea typeface="Bernoru Condensed"/>
                <a:cs typeface="Bernoru Condensed"/>
                <a:sym typeface="Bernoru Condensed"/>
              </a:rPr>
              <a:t>DON’T</a:t>
            </a:r>
          </a:p>
        </p:txBody>
      </p:sp>
      <p:sp>
        <p:nvSpPr>
          <p:cNvPr name="TextBox 57" id="57"/>
          <p:cNvSpPr txBox="true"/>
          <p:nvPr/>
        </p:nvSpPr>
        <p:spPr>
          <a:xfrm rot="0">
            <a:off x="14023115" y="4582630"/>
            <a:ext cx="96822" cy="694573"/>
          </a:xfrm>
          <a:prstGeom prst="rect">
            <a:avLst/>
          </a:prstGeom>
        </p:spPr>
        <p:txBody>
          <a:bodyPr anchor="t" rtlCol="false" tIns="0" lIns="0" bIns="0" rIns="0">
            <a:spAutoFit/>
          </a:bodyPr>
          <a:lstStyle/>
          <a:p>
            <a:pPr algn="l">
              <a:lnSpc>
                <a:spcPts val="6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58" id="58"/>
          <p:cNvSpPr txBox="true"/>
          <p:nvPr/>
        </p:nvSpPr>
        <p:spPr>
          <a:xfrm rot="0">
            <a:off x="5962936" y="4710935"/>
            <a:ext cx="5314731"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Speak about voting infrastructure, not criminal reform</a:t>
            </a:r>
          </a:p>
        </p:txBody>
      </p:sp>
      <p:sp>
        <p:nvSpPr>
          <p:cNvPr name="TextBox 59" id="59"/>
          <p:cNvSpPr txBox="true"/>
          <p:nvPr/>
        </p:nvSpPr>
        <p:spPr>
          <a:xfrm rot="0">
            <a:off x="5962936" y="7077145"/>
            <a:ext cx="4720361" cy="41910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Use people first language</a:t>
            </a:r>
          </a:p>
        </p:txBody>
      </p:sp>
      <p:sp>
        <p:nvSpPr>
          <p:cNvPr name="TextBox 60" id="60"/>
          <p:cNvSpPr txBox="true"/>
          <p:nvPr/>
        </p:nvSpPr>
        <p:spPr>
          <a:xfrm rot="0">
            <a:off x="12268886" y="4849330"/>
            <a:ext cx="4953476"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Use language that reinforces punitive systems</a:t>
            </a:r>
          </a:p>
        </p:txBody>
      </p:sp>
      <p:sp>
        <p:nvSpPr>
          <p:cNvPr name="TextBox 61" id="61"/>
          <p:cNvSpPr txBox="true"/>
          <p:nvPr/>
        </p:nvSpPr>
        <p:spPr>
          <a:xfrm rot="0">
            <a:off x="12268886" y="5671566"/>
            <a:ext cx="5422920" cy="692191"/>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Suggest voting must be earned</a:t>
            </a:r>
          </a:p>
        </p:txBody>
      </p:sp>
      <p:sp>
        <p:nvSpPr>
          <p:cNvPr name="TextBox 62" id="62"/>
          <p:cNvSpPr txBox="true"/>
          <p:nvPr/>
        </p:nvSpPr>
        <p:spPr>
          <a:xfrm rot="0">
            <a:off x="12268886" y="6457075"/>
            <a:ext cx="4573657" cy="730566"/>
          </a:xfrm>
          <a:prstGeom prst="rect">
            <a:avLst/>
          </a:prstGeom>
        </p:spPr>
        <p:txBody>
          <a:bodyPr anchor="t" rtlCol="false" tIns="0" lIns="0" bIns="0" rIns="0">
            <a:spAutoFit/>
          </a:bodyPr>
          <a:lstStyle/>
          <a:p>
            <a:pPr algn="l">
              <a:lnSpc>
                <a:spcPts val="2872"/>
              </a:lnSpc>
            </a:pPr>
            <a:r>
              <a:rPr lang="en-US" sz="2499">
                <a:solidFill>
                  <a:srgbClr val="09395E"/>
                </a:solidFill>
                <a:latin typeface="Be Vietnam"/>
                <a:ea typeface="Be Vietnam"/>
                <a:cs typeface="Be Vietnam"/>
                <a:sym typeface="Be Vietnam"/>
              </a:rPr>
              <a:t>Use stigmatizing or carceral terms</a:t>
            </a:r>
          </a:p>
        </p:txBody>
      </p:sp>
      <p:sp>
        <p:nvSpPr>
          <p:cNvPr name="TextBox 63" id="63"/>
          <p:cNvSpPr txBox="true"/>
          <p:nvPr/>
        </p:nvSpPr>
        <p:spPr>
          <a:xfrm rot="0">
            <a:off x="12268886" y="7230758"/>
            <a:ext cx="5136654" cy="419106"/>
          </a:xfrm>
          <a:prstGeom prst="rect">
            <a:avLst/>
          </a:prstGeom>
        </p:spPr>
        <p:txBody>
          <a:bodyPr anchor="t" rtlCol="false" tIns="0" lIns="0" bIns="0" rIns="0">
            <a:spAutoFit/>
          </a:bodyPr>
          <a:lstStyle/>
          <a:p>
            <a:pPr algn="ctr">
              <a:lnSpc>
                <a:spcPts val="3449"/>
              </a:lnSpc>
              <a:spcBef>
                <a:spcPct val="0"/>
              </a:spcBef>
            </a:pPr>
            <a:r>
              <a:rPr lang="en-US" sz="2499">
                <a:solidFill>
                  <a:srgbClr val="09395E"/>
                </a:solidFill>
                <a:latin typeface="Be Vietnam"/>
                <a:ea typeface="Be Vietnam"/>
                <a:cs typeface="Be Vietnam"/>
                <a:sym typeface="Be Vietnam"/>
              </a:rPr>
              <a:t>Frame as partisan or crimerelated</a:t>
            </a:r>
          </a:p>
        </p:txBody>
      </p:sp>
      <p:sp>
        <p:nvSpPr>
          <p:cNvPr name="TextBox 64" id="64"/>
          <p:cNvSpPr txBox="true"/>
          <p:nvPr/>
        </p:nvSpPr>
        <p:spPr>
          <a:xfrm rot="0">
            <a:off x="5962936" y="5791573"/>
            <a:ext cx="4720361" cy="419106"/>
          </a:xfrm>
          <a:prstGeom prst="rect">
            <a:avLst/>
          </a:prstGeom>
        </p:spPr>
        <p:txBody>
          <a:bodyPr anchor="t" rtlCol="false" tIns="0" lIns="0" bIns="0" rIns="0">
            <a:spAutoFit/>
          </a:bodyPr>
          <a:lstStyle/>
          <a:p>
            <a:pPr algn="ctr">
              <a:lnSpc>
                <a:spcPts val="3449"/>
              </a:lnSpc>
              <a:spcBef>
                <a:spcPct val="0"/>
              </a:spcBef>
            </a:pPr>
            <a:r>
              <a:rPr lang="en-US" sz="2499">
                <a:solidFill>
                  <a:srgbClr val="09395E"/>
                </a:solidFill>
                <a:latin typeface="Be Vietnam"/>
                <a:ea typeface="Be Vietnam"/>
                <a:cs typeface="Be Vietnam"/>
                <a:sym typeface="Be Vietnam"/>
              </a:rPr>
              <a:t>Emphasize democracy access</a:t>
            </a:r>
          </a:p>
        </p:txBody>
      </p:sp>
      <p:sp>
        <p:nvSpPr>
          <p:cNvPr name="TextBox 65" id="65"/>
          <p:cNvSpPr txBox="true"/>
          <p:nvPr/>
        </p:nvSpPr>
        <p:spPr>
          <a:xfrm rot="0">
            <a:off x="5962936" y="6365307"/>
            <a:ext cx="5364659" cy="419106"/>
          </a:xfrm>
          <a:prstGeom prst="rect">
            <a:avLst/>
          </a:prstGeom>
        </p:spPr>
        <p:txBody>
          <a:bodyPr anchor="t" rtlCol="false" tIns="0" lIns="0" bIns="0" rIns="0">
            <a:spAutoFit/>
          </a:bodyPr>
          <a:lstStyle/>
          <a:p>
            <a:pPr algn="ctr">
              <a:lnSpc>
                <a:spcPts val="3449"/>
              </a:lnSpc>
              <a:spcBef>
                <a:spcPct val="0"/>
              </a:spcBef>
            </a:pPr>
            <a:r>
              <a:rPr lang="en-US" sz="2499">
                <a:solidFill>
                  <a:srgbClr val="09395E"/>
                </a:solidFill>
                <a:latin typeface="Be Vietnam"/>
                <a:ea typeface="Be Vietnam"/>
                <a:cs typeface="Be Vietnam"/>
                <a:sym typeface="Be Vietnam"/>
              </a:rPr>
              <a:t>Center civic power, dignity, fairness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2">
              <a:alphaModFix amt="30200"/>
            </a:blip>
            <a:stretch>
              <a:fillRect l="0" t="0" r="0" b="0"/>
            </a:stretch>
          </a:blipFill>
        </p:spPr>
      </p:sp>
      <p:sp>
        <p:nvSpPr>
          <p:cNvPr name="Freeform 3" id="3"/>
          <p:cNvSpPr/>
          <p:nvPr/>
        </p:nvSpPr>
        <p:spPr>
          <a:xfrm flipH="false" flipV="false" rot="0">
            <a:off x="957034" y="6967918"/>
            <a:ext cx="546097" cy="432483"/>
          </a:xfrm>
          <a:custGeom>
            <a:avLst/>
            <a:gdLst/>
            <a:ahLst/>
            <a:cxnLst/>
            <a:rect r="r" b="b" t="t" l="l"/>
            <a:pathLst>
              <a:path h="432483" w="546097">
                <a:moveTo>
                  <a:pt x="0" y="0"/>
                </a:moveTo>
                <a:lnTo>
                  <a:pt x="546097" y="0"/>
                </a:lnTo>
                <a:lnTo>
                  <a:pt x="546097" y="432483"/>
                </a:lnTo>
                <a:lnTo>
                  <a:pt x="0" y="432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65197" y="3896135"/>
            <a:ext cx="546097" cy="432483"/>
          </a:xfrm>
          <a:custGeom>
            <a:avLst/>
            <a:gdLst/>
            <a:ahLst/>
            <a:cxnLst/>
            <a:rect r="r" b="b" t="t" l="l"/>
            <a:pathLst>
              <a:path h="432483" w="546097">
                <a:moveTo>
                  <a:pt x="0" y="0"/>
                </a:moveTo>
                <a:lnTo>
                  <a:pt x="546097" y="0"/>
                </a:lnTo>
                <a:lnTo>
                  <a:pt x="546097" y="432482"/>
                </a:lnTo>
                <a:lnTo>
                  <a:pt x="0" y="432482"/>
                </a:lnTo>
                <a:lnTo>
                  <a:pt x="0" y="0"/>
                </a:lnTo>
                <a:close/>
              </a:path>
            </a:pathLst>
          </a:custGeom>
          <a:blipFill>
            <a:blip r:embed="rId3">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965197" y="4852778"/>
            <a:ext cx="546097" cy="432483"/>
          </a:xfrm>
          <a:custGeom>
            <a:avLst/>
            <a:gdLst/>
            <a:ahLst/>
            <a:cxnLst/>
            <a:rect r="r" b="b" t="t" l="l"/>
            <a:pathLst>
              <a:path h="432483" w="546097">
                <a:moveTo>
                  <a:pt x="0" y="0"/>
                </a:moveTo>
                <a:lnTo>
                  <a:pt x="546097" y="0"/>
                </a:lnTo>
                <a:lnTo>
                  <a:pt x="546097" y="432483"/>
                </a:lnTo>
                <a:lnTo>
                  <a:pt x="0" y="432483"/>
                </a:lnTo>
                <a:lnTo>
                  <a:pt x="0" y="0"/>
                </a:lnTo>
                <a:close/>
              </a:path>
            </a:pathLst>
          </a:custGeom>
          <a:blipFill>
            <a:blip r:embed="rId3">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65197" y="5888422"/>
            <a:ext cx="546097" cy="432483"/>
          </a:xfrm>
          <a:custGeom>
            <a:avLst/>
            <a:gdLst/>
            <a:ahLst/>
            <a:cxnLst/>
            <a:rect r="r" b="b" t="t" l="l"/>
            <a:pathLst>
              <a:path h="432483" w="546097">
                <a:moveTo>
                  <a:pt x="0" y="0"/>
                </a:moveTo>
                <a:lnTo>
                  <a:pt x="546097" y="0"/>
                </a:lnTo>
                <a:lnTo>
                  <a:pt x="546097" y="432482"/>
                </a:lnTo>
                <a:lnTo>
                  <a:pt x="0" y="432482"/>
                </a:lnTo>
                <a:lnTo>
                  <a:pt x="0" y="0"/>
                </a:lnTo>
                <a:close/>
              </a:path>
            </a:pathLst>
          </a:custGeom>
          <a:blipFill>
            <a:blip r:embed="rId3">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1318936" y="8176450"/>
            <a:ext cx="15637488" cy="1108072"/>
            <a:chOff x="0" y="0"/>
            <a:chExt cx="15637485" cy="1108075"/>
          </a:xfrm>
        </p:grpSpPr>
        <p:sp>
          <p:nvSpPr>
            <p:cNvPr name="Freeform 8" id="8"/>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9" id="9"/>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10" id="10"/>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11" id="11"/>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12" id="12"/>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13" id="13"/>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14" id="14"/>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15" id="15"/>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16" id="16"/>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17" id="17"/>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18" id="18"/>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19" id="19"/>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20" id="20"/>
          <p:cNvSpPr/>
          <p:nvPr/>
        </p:nvSpPr>
        <p:spPr>
          <a:xfrm flipH="false" flipV="false" rot="0">
            <a:off x="10771442" y="1606010"/>
            <a:ext cx="6551362" cy="6551362"/>
          </a:xfrm>
          <a:custGeom>
            <a:avLst/>
            <a:gdLst/>
            <a:ahLst/>
            <a:cxnLst/>
            <a:rect r="r" b="b" t="t" l="l"/>
            <a:pathLst>
              <a:path h="6551362" w="6551362">
                <a:moveTo>
                  <a:pt x="0" y="0"/>
                </a:moveTo>
                <a:lnTo>
                  <a:pt x="6551361" y="0"/>
                </a:lnTo>
                <a:lnTo>
                  <a:pt x="6551361" y="6551362"/>
                </a:lnTo>
                <a:lnTo>
                  <a:pt x="0" y="65513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382430" y="1663322"/>
            <a:ext cx="7129577" cy="964854"/>
          </a:xfrm>
          <a:prstGeom prst="rect">
            <a:avLst/>
          </a:prstGeom>
        </p:spPr>
        <p:txBody>
          <a:bodyPr anchor="t" rtlCol="false" tIns="0" lIns="0" bIns="0" rIns="0">
            <a:spAutoFit/>
          </a:bodyPr>
          <a:lstStyle/>
          <a:p>
            <a:pPr algn="l">
              <a:lnSpc>
                <a:spcPts val="4949"/>
              </a:lnSpc>
            </a:pPr>
            <a:r>
              <a:rPr lang="en-US" b="true" sz="9899">
                <a:solidFill>
                  <a:srgbClr val="09395E"/>
                </a:solidFill>
                <a:latin typeface="Bernoru Condensed"/>
                <a:ea typeface="Bernoru Condensed"/>
                <a:cs typeface="Bernoru Condensed"/>
                <a:sym typeface="Bernoru Condensed"/>
              </a:rPr>
              <a:t>CALL TO </a:t>
            </a:r>
            <a:r>
              <a:rPr lang="en-US" b="true" sz="9899">
                <a:solidFill>
                  <a:srgbClr val="D61F26"/>
                </a:solidFill>
                <a:latin typeface="Bernoru Condensed"/>
                <a:ea typeface="Bernoru Condensed"/>
                <a:cs typeface="Bernoru Condensed"/>
                <a:sym typeface="Bernoru Condensed"/>
              </a:rPr>
              <a:t>ACTION</a:t>
            </a:r>
          </a:p>
        </p:txBody>
      </p:sp>
      <p:sp>
        <p:nvSpPr>
          <p:cNvPr name="TextBox 22" id="22"/>
          <p:cNvSpPr txBox="true"/>
          <p:nvPr/>
        </p:nvSpPr>
        <p:spPr>
          <a:xfrm rot="0">
            <a:off x="2641597" y="3385528"/>
            <a:ext cx="96822" cy="694573"/>
          </a:xfrm>
          <a:prstGeom prst="rect">
            <a:avLst/>
          </a:prstGeom>
        </p:spPr>
        <p:txBody>
          <a:bodyPr anchor="t" rtlCol="false" tIns="0" lIns="0" bIns="0" rIns="0">
            <a:spAutoFit/>
          </a:bodyPr>
          <a:lstStyle/>
          <a:p>
            <a:pPr algn="l">
              <a:lnSpc>
                <a:spcPts val="6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23" id="23"/>
          <p:cNvSpPr txBox="true"/>
          <p:nvPr/>
        </p:nvSpPr>
        <p:spPr>
          <a:xfrm rot="0">
            <a:off x="1670180" y="5840797"/>
            <a:ext cx="8316749" cy="422281"/>
          </a:xfrm>
          <a:prstGeom prst="rect">
            <a:avLst/>
          </a:prstGeom>
        </p:spPr>
        <p:txBody>
          <a:bodyPr anchor="t" rtlCol="false" tIns="0" lIns="0" bIns="0" rIns="0">
            <a:spAutoFit/>
          </a:bodyPr>
          <a:lstStyle/>
          <a:p>
            <a:pPr algn="l">
              <a:lnSpc>
                <a:spcPts val="3499"/>
              </a:lnSpc>
            </a:pPr>
            <a:r>
              <a:rPr lang="en-US" sz="2499">
                <a:solidFill>
                  <a:srgbClr val="09395E"/>
                </a:solidFill>
                <a:latin typeface="Be Vietnam"/>
                <a:ea typeface="Be Vietnam"/>
                <a:cs typeface="Be Vietnam"/>
                <a:sym typeface="Be Vietnam"/>
              </a:rPr>
              <a:t> Share what you learned today with others</a:t>
            </a:r>
          </a:p>
        </p:txBody>
      </p:sp>
      <p:sp>
        <p:nvSpPr>
          <p:cNvPr name="TextBox 24" id="24"/>
          <p:cNvSpPr txBox="true"/>
          <p:nvPr/>
        </p:nvSpPr>
        <p:spPr>
          <a:xfrm rot="0">
            <a:off x="1670180" y="6943087"/>
            <a:ext cx="8578213" cy="422281"/>
          </a:xfrm>
          <a:prstGeom prst="rect">
            <a:avLst/>
          </a:prstGeom>
        </p:spPr>
        <p:txBody>
          <a:bodyPr anchor="t" rtlCol="false" tIns="0" lIns="0" bIns="0" rIns="0">
            <a:spAutoFit/>
          </a:bodyPr>
          <a:lstStyle/>
          <a:p>
            <a:pPr algn="l">
              <a:lnSpc>
                <a:spcPts val="3499"/>
              </a:lnSpc>
            </a:pPr>
            <a:r>
              <a:rPr lang="en-US" sz="2499">
                <a:solidFill>
                  <a:srgbClr val="09395E"/>
                </a:solidFill>
                <a:latin typeface="Be Vietnam"/>
                <a:ea typeface="Be Vietnam"/>
                <a:cs typeface="Be Vietnam"/>
                <a:sym typeface="Be Vietnam"/>
              </a:rPr>
              <a:t>Check out our action guide! Scan the QR code</a:t>
            </a:r>
          </a:p>
        </p:txBody>
      </p:sp>
      <p:sp>
        <p:nvSpPr>
          <p:cNvPr name="TextBox 25" id="25"/>
          <p:cNvSpPr txBox="true"/>
          <p:nvPr/>
        </p:nvSpPr>
        <p:spPr>
          <a:xfrm rot="0">
            <a:off x="1670180" y="3879011"/>
            <a:ext cx="8856076" cy="41910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Finalize</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and</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send</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your</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LTE</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or</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legislator</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message</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this week</a:t>
            </a:r>
          </a:p>
        </p:txBody>
      </p:sp>
      <p:sp>
        <p:nvSpPr>
          <p:cNvPr name="TextBox 26" id="26"/>
          <p:cNvSpPr txBox="true"/>
          <p:nvPr/>
        </p:nvSpPr>
        <p:spPr>
          <a:xfrm rot="0">
            <a:off x="12440126" y="447789"/>
            <a:ext cx="3225165" cy="1408624"/>
          </a:xfrm>
          <a:prstGeom prst="rect">
            <a:avLst/>
          </a:prstGeom>
        </p:spPr>
        <p:txBody>
          <a:bodyPr anchor="t" rtlCol="false" tIns="0" lIns="0" bIns="0" rIns="0">
            <a:spAutoFit/>
          </a:bodyPr>
          <a:lstStyle/>
          <a:p>
            <a:pPr algn="l">
              <a:lnSpc>
                <a:spcPts val="10796"/>
              </a:lnSpc>
            </a:pPr>
            <a:r>
              <a:rPr lang="en-US" b="true" sz="7711">
                <a:solidFill>
                  <a:srgbClr val="09395E"/>
                </a:solidFill>
                <a:latin typeface="Bernoru Condensed"/>
                <a:ea typeface="Bernoru Condensed"/>
                <a:cs typeface="Bernoru Condensed"/>
                <a:sym typeface="Bernoru Condensed"/>
              </a:rPr>
              <a:t>SCAN ME!</a:t>
            </a:r>
          </a:p>
        </p:txBody>
      </p:sp>
      <p:sp>
        <p:nvSpPr>
          <p:cNvPr name="TextBox 27" id="27"/>
          <p:cNvSpPr txBox="true"/>
          <p:nvPr/>
        </p:nvSpPr>
        <p:spPr>
          <a:xfrm rot="0">
            <a:off x="1670180" y="4805153"/>
            <a:ext cx="7615535" cy="419106"/>
          </a:xfrm>
          <a:prstGeom prst="rect">
            <a:avLst/>
          </a:prstGeom>
        </p:spPr>
        <p:txBody>
          <a:bodyPr anchor="t" rtlCol="false" tIns="0" lIns="0" bIns="0" rIns="0">
            <a:spAutoFit/>
          </a:bodyPr>
          <a:lstStyle/>
          <a:p>
            <a:pPr algn="ctr">
              <a:lnSpc>
                <a:spcPts val="3449"/>
              </a:lnSpc>
              <a:spcBef>
                <a:spcPct val="0"/>
              </a:spcBef>
            </a:pPr>
            <a:r>
              <a:rPr lang="en-US" sz="2499">
                <a:solidFill>
                  <a:srgbClr val="09395E"/>
                </a:solidFill>
                <a:latin typeface="Be Vietnam"/>
                <a:ea typeface="Be Vietnam"/>
                <a:cs typeface="Be Vietnam"/>
                <a:sym typeface="Be Vietnam"/>
              </a:rPr>
              <a:t>Urge your reps to cosponsor &amp; support S440/A2121</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2">
              <a:alphaModFix amt="30200"/>
            </a:blip>
            <a:stretch>
              <a:fillRect l="0" t="0" r="0" b="0"/>
            </a:stretch>
          </a:blipFill>
        </p:spPr>
      </p:sp>
      <p:sp>
        <p:nvSpPr>
          <p:cNvPr name="Freeform 3" id="3"/>
          <p:cNvSpPr/>
          <p:nvPr/>
        </p:nvSpPr>
        <p:spPr>
          <a:xfrm flipH="false" flipV="false" rot="0">
            <a:off x="1318936" y="3004242"/>
            <a:ext cx="15637488" cy="6280280"/>
          </a:xfrm>
          <a:custGeom>
            <a:avLst/>
            <a:gdLst/>
            <a:ahLst/>
            <a:cxnLst/>
            <a:rect r="r" b="b" t="t" l="l"/>
            <a:pathLst>
              <a:path h="6280280" w="15637488">
                <a:moveTo>
                  <a:pt x="0" y="0"/>
                </a:moveTo>
                <a:lnTo>
                  <a:pt x="15637488" y="0"/>
                </a:lnTo>
                <a:lnTo>
                  <a:pt x="15637488" y="6280280"/>
                </a:lnTo>
                <a:lnTo>
                  <a:pt x="0" y="62802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689515"/>
            <a:ext cx="11332797" cy="2904201"/>
          </a:xfrm>
          <a:prstGeom prst="rect">
            <a:avLst/>
          </a:prstGeom>
        </p:spPr>
        <p:txBody>
          <a:bodyPr anchor="t" rtlCol="false" tIns="0" lIns="0" bIns="0" rIns="0">
            <a:spAutoFit/>
          </a:bodyPr>
          <a:lstStyle/>
          <a:p>
            <a:pPr algn="l">
              <a:lnSpc>
                <a:spcPts val="22258"/>
              </a:lnSpc>
            </a:pPr>
            <a:r>
              <a:rPr lang="en-US" b="true" sz="15898">
                <a:solidFill>
                  <a:srgbClr val="09395E"/>
                </a:solidFill>
                <a:latin typeface="Bernoru Condensed"/>
                <a:ea typeface="Bernoru Condensed"/>
                <a:cs typeface="Bernoru Condensed"/>
                <a:sym typeface="Bernoru Condensed"/>
              </a:rPr>
              <a:t>STAY </a:t>
            </a:r>
            <a:r>
              <a:rPr lang="en-US" b="true" sz="15898">
                <a:solidFill>
                  <a:srgbClr val="D61F26"/>
                </a:solidFill>
                <a:latin typeface="Bernoru Condensed"/>
                <a:ea typeface="Bernoru Condensed"/>
                <a:cs typeface="Bernoru Condensed"/>
                <a:sym typeface="Bernoru Condensed"/>
              </a:rPr>
              <a:t>INVOLVED</a:t>
            </a:r>
            <a:r>
              <a:rPr lang="en-US" b="true" sz="15898" i="true">
                <a:solidFill>
                  <a:srgbClr val="FFFFFF"/>
                </a:solidFill>
                <a:latin typeface="Bernoru Condensed"/>
                <a:ea typeface="Bernoru Condensed"/>
                <a:cs typeface="Bernoru Condensed"/>
                <a:sym typeface="Bernoru Condensed"/>
              </a:rPr>
              <a:t> </a:t>
            </a:r>
          </a:p>
        </p:txBody>
      </p:sp>
      <p:sp>
        <p:nvSpPr>
          <p:cNvPr name="TextBox 5" id="5"/>
          <p:cNvSpPr txBox="true"/>
          <p:nvPr/>
        </p:nvSpPr>
        <p:spPr>
          <a:xfrm rot="0">
            <a:off x="9992858" y="3675174"/>
            <a:ext cx="6417215" cy="670560"/>
          </a:xfrm>
          <a:prstGeom prst="rect">
            <a:avLst/>
          </a:prstGeom>
        </p:spPr>
        <p:txBody>
          <a:bodyPr anchor="t" rtlCol="false" tIns="0" lIns="0" bIns="0" rIns="0">
            <a:spAutoFit/>
          </a:bodyPr>
          <a:lstStyle/>
          <a:p>
            <a:pPr algn="l">
              <a:lnSpc>
                <a:spcPts val="6000"/>
              </a:lnSpc>
            </a:pPr>
            <a:r>
              <a:rPr lang="en-US" sz="2400">
                <a:solidFill>
                  <a:srgbClr val="FFFFFF"/>
                </a:solidFill>
                <a:latin typeface="Be Vietnam"/>
                <a:ea typeface="Be Vietnam"/>
                <a:cs typeface="Be Vietnam"/>
                <a:sym typeface="Be Vietnam"/>
              </a:rPr>
              <a:t>Join the Free the Vote NY working group</a:t>
            </a:r>
          </a:p>
        </p:txBody>
      </p:sp>
      <p:sp>
        <p:nvSpPr>
          <p:cNvPr name="TextBox 6" id="6"/>
          <p:cNvSpPr txBox="true"/>
          <p:nvPr/>
        </p:nvSpPr>
        <p:spPr>
          <a:xfrm rot="0">
            <a:off x="9964283" y="4746060"/>
            <a:ext cx="6923665" cy="808482"/>
          </a:xfrm>
          <a:prstGeom prst="rect">
            <a:avLst/>
          </a:prstGeom>
        </p:spPr>
        <p:txBody>
          <a:bodyPr anchor="t" rtlCol="false" tIns="0" lIns="0" bIns="0" rIns="0">
            <a:spAutoFit/>
          </a:bodyPr>
          <a:lstStyle/>
          <a:p>
            <a:pPr algn="l">
              <a:lnSpc>
                <a:spcPts val="3264"/>
              </a:lnSpc>
            </a:pPr>
            <a:r>
              <a:rPr lang="en-US" sz="2400">
                <a:solidFill>
                  <a:srgbClr val="FFFFFF"/>
                </a:solidFill>
                <a:latin typeface="Be Vietnam"/>
                <a:ea typeface="Be Vietnam"/>
                <a:cs typeface="Be Vietnam"/>
                <a:sym typeface="Be Vietnam"/>
              </a:rPr>
              <a:t>Host local community forums or mini trainings (invite Clyanna!)</a:t>
            </a:r>
          </a:p>
        </p:txBody>
      </p:sp>
      <p:sp>
        <p:nvSpPr>
          <p:cNvPr name="TextBox 7" id="7"/>
          <p:cNvSpPr txBox="true"/>
          <p:nvPr/>
        </p:nvSpPr>
        <p:spPr>
          <a:xfrm rot="0">
            <a:off x="10050008" y="5775093"/>
            <a:ext cx="6682721" cy="808482"/>
          </a:xfrm>
          <a:prstGeom prst="rect">
            <a:avLst/>
          </a:prstGeom>
        </p:spPr>
        <p:txBody>
          <a:bodyPr anchor="t" rtlCol="false" tIns="0" lIns="0" bIns="0" rIns="0">
            <a:spAutoFit/>
          </a:bodyPr>
          <a:lstStyle/>
          <a:p>
            <a:pPr algn="l">
              <a:lnSpc>
                <a:spcPts val="3264"/>
              </a:lnSpc>
            </a:pPr>
            <a:r>
              <a:rPr lang="en-US" sz="2400">
                <a:solidFill>
                  <a:srgbClr val="FFFFFF"/>
                </a:solidFill>
                <a:latin typeface="Be Vietnam"/>
                <a:ea typeface="Be Vietnam"/>
                <a:cs typeface="Be Vietnam"/>
                <a:sym typeface="Be Vietnam"/>
              </a:rPr>
              <a:t>Organize voter registration programs at your local jail</a:t>
            </a:r>
          </a:p>
        </p:txBody>
      </p:sp>
      <p:sp>
        <p:nvSpPr>
          <p:cNvPr name="TextBox 8" id="8"/>
          <p:cNvSpPr txBox="true"/>
          <p:nvPr/>
        </p:nvSpPr>
        <p:spPr>
          <a:xfrm rot="0">
            <a:off x="10056181" y="6774075"/>
            <a:ext cx="6739871" cy="830967"/>
          </a:xfrm>
          <a:prstGeom prst="rect">
            <a:avLst/>
          </a:prstGeom>
        </p:spPr>
        <p:txBody>
          <a:bodyPr anchor="t" rtlCol="false" tIns="0" lIns="0" bIns="0" rIns="0">
            <a:spAutoFit/>
          </a:bodyPr>
          <a:lstStyle/>
          <a:p>
            <a:pPr algn="l">
              <a:lnSpc>
                <a:spcPts val="3311"/>
              </a:lnSpc>
              <a:spcBef>
                <a:spcPct val="0"/>
              </a:spcBef>
            </a:pPr>
            <a:r>
              <a:rPr lang="en-US" sz="2399">
                <a:solidFill>
                  <a:srgbClr val="FFFFFF"/>
                </a:solidFill>
                <a:latin typeface="Be Vietnam"/>
                <a:ea typeface="Be Vietnam"/>
                <a:cs typeface="Be Vietnam"/>
                <a:sym typeface="Be Vietnam"/>
              </a:rPr>
              <a:t>Bring DDDA to your local government for</a:t>
            </a:r>
          </a:p>
          <a:p>
            <a:pPr algn="l">
              <a:lnSpc>
                <a:spcPts val="3311"/>
              </a:lnSpc>
              <a:spcBef>
                <a:spcPct val="0"/>
              </a:spcBef>
            </a:pPr>
            <a:r>
              <a:rPr lang="en-US" sz="2399">
                <a:solidFill>
                  <a:srgbClr val="FFFFFF"/>
                </a:solidFill>
                <a:latin typeface="Be Vietnam"/>
                <a:ea typeface="Be Vietnam"/>
                <a:cs typeface="Be Vietnam"/>
                <a:sym typeface="Be Vietnam"/>
              </a:rPr>
              <a:t>endorsement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2">
              <a:alphaModFix amt="30200"/>
            </a:blip>
            <a:stretch>
              <a:fillRect l="0" t="0" r="0" b="0"/>
            </a:stretch>
          </a:blipFill>
        </p:spPr>
      </p:sp>
      <p:grpSp>
        <p:nvGrpSpPr>
          <p:cNvPr name="Group 3" id="3"/>
          <p:cNvGrpSpPr>
            <a:grpSpLocks noChangeAspect="true"/>
          </p:cNvGrpSpPr>
          <p:nvPr/>
        </p:nvGrpSpPr>
        <p:grpSpPr>
          <a:xfrm rot="0">
            <a:off x="731510" y="5324056"/>
            <a:ext cx="1238583" cy="1098547"/>
            <a:chOff x="0" y="0"/>
            <a:chExt cx="1238580" cy="1098550"/>
          </a:xfrm>
        </p:grpSpPr>
        <p:sp>
          <p:nvSpPr>
            <p:cNvPr name="Freeform 4" id="4"/>
            <p:cNvSpPr/>
            <p:nvPr/>
          </p:nvSpPr>
          <p:spPr>
            <a:xfrm flipH="false" flipV="false" rot="0">
              <a:off x="63754" y="63500"/>
              <a:ext cx="1114171" cy="971804"/>
            </a:xfrm>
            <a:custGeom>
              <a:avLst/>
              <a:gdLst/>
              <a:ahLst/>
              <a:cxnLst/>
              <a:rect r="r" b="b" t="t" l="l"/>
              <a:pathLst>
                <a:path h="971804" w="1114171">
                  <a:moveTo>
                    <a:pt x="736600" y="102870"/>
                  </a:moveTo>
                  <a:cubicBezTo>
                    <a:pt x="736600" y="92456"/>
                    <a:pt x="745236" y="83947"/>
                    <a:pt x="755777" y="83947"/>
                  </a:cubicBezTo>
                  <a:cubicBezTo>
                    <a:pt x="766318" y="83947"/>
                    <a:pt x="774700" y="92583"/>
                    <a:pt x="774700" y="103124"/>
                  </a:cubicBezTo>
                  <a:lnTo>
                    <a:pt x="773684" y="184150"/>
                  </a:lnTo>
                  <a:cubicBezTo>
                    <a:pt x="773684" y="194564"/>
                    <a:pt x="765048" y="203073"/>
                    <a:pt x="754507" y="203073"/>
                  </a:cubicBezTo>
                  <a:cubicBezTo>
                    <a:pt x="743966" y="203073"/>
                    <a:pt x="735584" y="194437"/>
                    <a:pt x="735584" y="183896"/>
                  </a:cubicBezTo>
                  <a:lnTo>
                    <a:pt x="736600" y="102870"/>
                  </a:lnTo>
                  <a:close/>
                  <a:moveTo>
                    <a:pt x="1083183" y="276860"/>
                  </a:moveTo>
                  <a:cubicBezTo>
                    <a:pt x="1092327" y="271653"/>
                    <a:pt x="1104011" y="274828"/>
                    <a:pt x="1109091" y="284099"/>
                  </a:cubicBezTo>
                  <a:cubicBezTo>
                    <a:pt x="1114171" y="293370"/>
                    <a:pt x="1110869" y="304927"/>
                    <a:pt x="1101852" y="309880"/>
                  </a:cubicBezTo>
                  <a:lnTo>
                    <a:pt x="1031240" y="349631"/>
                  </a:lnTo>
                  <a:cubicBezTo>
                    <a:pt x="1022096" y="354838"/>
                    <a:pt x="1010412" y="351663"/>
                    <a:pt x="1005332" y="342392"/>
                  </a:cubicBezTo>
                  <a:cubicBezTo>
                    <a:pt x="1000125" y="333248"/>
                    <a:pt x="1003300" y="321818"/>
                    <a:pt x="1012571" y="316611"/>
                  </a:cubicBezTo>
                  <a:lnTo>
                    <a:pt x="1083183" y="276860"/>
                  </a:lnTo>
                  <a:close/>
                  <a:moveTo>
                    <a:pt x="953135" y="114046"/>
                  </a:moveTo>
                  <a:cubicBezTo>
                    <a:pt x="958596" y="105156"/>
                    <a:pt x="970026" y="101854"/>
                    <a:pt x="979170" y="107315"/>
                  </a:cubicBezTo>
                  <a:cubicBezTo>
                    <a:pt x="988060" y="112776"/>
                    <a:pt x="991362" y="124206"/>
                    <a:pt x="985901" y="133350"/>
                  </a:cubicBezTo>
                  <a:lnTo>
                    <a:pt x="944753" y="203200"/>
                  </a:lnTo>
                  <a:cubicBezTo>
                    <a:pt x="939546" y="212090"/>
                    <a:pt x="927862" y="215392"/>
                    <a:pt x="918718" y="209931"/>
                  </a:cubicBezTo>
                  <a:cubicBezTo>
                    <a:pt x="909574" y="204470"/>
                    <a:pt x="906780" y="193040"/>
                    <a:pt x="911987" y="183896"/>
                  </a:cubicBezTo>
                  <a:lnTo>
                    <a:pt x="953262" y="114046"/>
                  </a:lnTo>
                  <a:close/>
                  <a:moveTo>
                    <a:pt x="545719" y="65024"/>
                  </a:moveTo>
                  <a:cubicBezTo>
                    <a:pt x="550926" y="55880"/>
                    <a:pt x="562610" y="52832"/>
                    <a:pt x="571627" y="58039"/>
                  </a:cubicBezTo>
                  <a:cubicBezTo>
                    <a:pt x="580644" y="63246"/>
                    <a:pt x="583819" y="74930"/>
                    <a:pt x="578612" y="83820"/>
                  </a:cubicBezTo>
                  <a:lnTo>
                    <a:pt x="538099" y="154051"/>
                  </a:lnTo>
                  <a:cubicBezTo>
                    <a:pt x="532892" y="162941"/>
                    <a:pt x="521208" y="166243"/>
                    <a:pt x="512191" y="161036"/>
                  </a:cubicBezTo>
                  <a:cubicBezTo>
                    <a:pt x="503174" y="155829"/>
                    <a:pt x="499999" y="144145"/>
                    <a:pt x="505206" y="135255"/>
                  </a:cubicBezTo>
                  <a:lnTo>
                    <a:pt x="545719" y="65024"/>
                  </a:lnTo>
                  <a:close/>
                  <a:moveTo>
                    <a:pt x="21336" y="221996"/>
                  </a:moveTo>
                  <a:cubicBezTo>
                    <a:pt x="12192" y="216789"/>
                    <a:pt x="9144" y="205105"/>
                    <a:pt x="14351" y="196215"/>
                  </a:cubicBezTo>
                  <a:cubicBezTo>
                    <a:pt x="19558" y="187325"/>
                    <a:pt x="31242" y="184023"/>
                    <a:pt x="40259" y="189230"/>
                  </a:cubicBezTo>
                  <a:lnTo>
                    <a:pt x="110363" y="229743"/>
                  </a:lnTo>
                  <a:cubicBezTo>
                    <a:pt x="119253" y="234950"/>
                    <a:pt x="122555" y="246634"/>
                    <a:pt x="117348" y="255524"/>
                  </a:cubicBezTo>
                  <a:cubicBezTo>
                    <a:pt x="112141" y="264414"/>
                    <a:pt x="100457" y="267716"/>
                    <a:pt x="91440" y="262509"/>
                  </a:cubicBezTo>
                  <a:lnTo>
                    <a:pt x="21336" y="221996"/>
                  </a:lnTo>
                  <a:close/>
                  <a:moveTo>
                    <a:pt x="158750" y="76454"/>
                  </a:moveTo>
                  <a:cubicBezTo>
                    <a:pt x="153543" y="67564"/>
                    <a:pt x="156464" y="55880"/>
                    <a:pt x="165735" y="50673"/>
                  </a:cubicBezTo>
                  <a:cubicBezTo>
                    <a:pt x="174625" y="45466"/>
                    <a:pt x="186309" y="48387"/>
                    <a:pt x="191643" y="57658"/>
                  </a:cubicBezTo>
                  <a:lnTo>
                    <a:pt x="232156" y="127889"/>
                  </a:lnTo>
                  <a:cubicBezTo>
                    <a:pt x="237363" y="137033"/>
                    <a:pt x="234442" y="148463"/>
                    <a:pt x="225171" y="153670"/>
                  </a:cubicBezTo>
                  <a:cubicBezTo>
                    <a:pt x="216281" y="158877"/>
                    <a:pt x="204597" y="155956"/>
                    <a:pt x="199263" y="146685"/>
                  </a:cubicBezTo>
                  <a:lnTo>
                    <a:pt x="158750" y="76454"/>
                  </a:lnTo>
                  <a:close/>
                  <a:moveTo>
                    <a:pt x="350901" y="18923"/>
                  </a:moveTo>
                  <a:cubicBezTo>
                    <a:pt x="350901" y="8509"/>
                    <a:pt x="359410" y="0"/>
                    <a:pt x="369824" y="0"/>
                  </a:cubicBezTo>
                  <a:cubicBezTo>
                    <a:pt x="380238" y="0"/>
                    <a:pt x="388747" y="8382"/>
                    <a:pt x="388747" y="18923"/>
                  </a:cubicBezTo>
                  <a:lnTo>
                    <a:pt x="388747" y="99949"/>
                  </a:lnTo>
                  <a:cubicBezTo>
                    <a:pt x="388747" y="110363"/>
                    <a:pt x="380238" y="118872"/>
                    <a:pt x="369824" y="118872"/>
                  </a:cubicBezTo>
                  <a:cubicBezTo>
                    <a:pt x="359410" y="118872"/>
                    <a:pt x="350901" y="110490"/>
                    <a:pt x="350901" y="99949"/>
                  </a:cubicBezTo>
                  <a:lnTo>
                    <a:pt x="350901" y="18923"/>
                  </a:lnTo>
                  <a:close/>
                  <a:moveTo>
                    <a:pt x="892556" y="335788"/>
                  </a:moveTo>
                  <a:lnTo>
                    <a:pt x="488823" y="335788"/>
                  </a:lnTo>
                  <a:cubicBezTo>
                    <a:pt x="479933" y="335788"/>
                    <a:pt x="472440" y="329565"/>
                    <a:pt x="470408" y="321437"/>
                  </a:cubicBezTo>
                  <a:cubicBezTo>
                    <a:pt x="461772" y="293370"/>
                    <a:pt x="444373" y="268986"/>
                    <a:pt x="421132" y="251841"/>
                  </a:cubicBezTo>
                  <a:cubicBezTo>
                    <a:pt x="366903" y="211582"/>
                    <a:pt x="290830" y="217043"/>
                    <a:pt x="242951" y="265049"/>
                  </a:cubicBezTo>
                  <a:cubicBezTo>
                    <a:pt x="189484" y="318389"/>
                    <a:pt x="189484" y="404876"/>
                    <a:pt x="242951" y="457962"/>
                  </a:cubicBezTo>
                  <a:cubicBezTo>
                    <a:pt x="290957" y="505841"/>
                    <a:pt x="366776" y="511302"/>
                    <a:pt x="421132" y="471170"/>
                  </a:cubicBezTo>
                  <a:cubicBezTo>
                    <a:pt x="444500" y="453771"/>
                    <a:pt x="461899" y="429260"/>
                    <a:pt x="470535" y="400685"/>
                  </a:cubicBezTo>
                  <a:cubicBezTo>
                    <a:pt x="473075" y="392430"/>
                    <a:pt x="480441" y="386969"/>
                    <a:pt x="488696" y="386969"/>
                  </a:cubicBezTo>
                  <a:lnTo>
                    <a:pt x="630301" y="386969"/>
                  </a:lnTo>
                  <a:cubicBezTo>
                    <a:pt x="640715" y="386969"/>
                    <a:pt x="649224" y="395351"/>
                    <a:pt x="649224" y="405892"/>
                  </a:cubicBezTo>
                  <a:lnTo>
                    <a:pt x="649224" y="460502"/>
                  </a:lnTo>
                  <a:lnTo>
                    <a:pt x="687451" y="460502"/>
                  </a:lnTo>
                  <a:lnTo>
                    <a:pt x="687451" y="405892"/>
                  </a:lnTo>
                  <a:cubicBezTo>
                    <a:pt x="687451" y="395478"/>
                    <a:pt x="695960" y="386969"/>
                    <a:pt x="706628" y="386969"/>
                  </a:cubicBezTo>
                  <a:lnTo>
                    <a:pt x="778764" y="386969"/>
                  </a:lnTo>
                  <a:cubicBezTo>
                    <a:pt x="789178" y="386969"/>
                    <a:pt x="797687" y="395351"/>
                    <a:pt x="797687" y="405892"/>
                  </a:cubicBezTo>
                  <a:lnTo>
                    <a:pt x="797687" y="460502"/>
                  </a:lnTo>
                  <a:lnTo>
                    <a:pt x="836168" y="460502"/>
                  </a:lnTo>
                  <a:lnTo>
                    <a:pt x="836168" y="405892"/>
                  </a:lnTo>
                  <a:cubicBezTo>
                    <a:pt x="836168" y="395478"/>
                    <a:pt x="844677" y="386969"/>
                    <a:pt x="855091" y="386969"/>
                  </a:cubicBezTo>
                  <a:lnTo>
                    <a:pt x="892429" y="386969"/>
                  </a:lnTo>
                  <a:lnTo>
                    <a:pt x="892429" y="335788"/>
                  </a:lnTo>
                  <a:lnTo>
                    <a:pt x="892683" y="335788"/>
                  </a:lnTo>
                  <a:close/>
                  <a:moveTo>
                    <a:pt x="502539" y="297815"/>
                  </a:moveTo>
                  <a:lnTo>
                    <a:pt x="911606" y="297815"/>
                  </a:lnTo>
                  <a:cubicBezTo>
                    <a:pt x="922020" y="297815"/>
                    <a:pt x="930529" y="306197"/>
                    <a:pt x="930529" y="316738"/>
                  </a:cubicBezTo>
                  <a:lnTo>
                    <a:pt x="930529" y="406146"/>
                  </a:lnTo>
                  <a:cubicBezTo>
                    <a:pt x="930529" y="416560"/>
                    <a:pt x="922020" y="425069"/>
                    <a:pt x="911606" y="425069"/>
                  </a:cubicBezTo>
                  <a:lnTo>
                    <a:pt x="874395" y="425069"/>
                  </a:lnTo>
                  <a:lnTo>
                    <a:pt x="874395" y="479679"/>
                  </a:lnTo>
                  <a:cubicBezTo>
                    <a:pt x="874395" y="490093"/>
                    <a:pt x="865886" y="498856"/>
                    <a:pt x="855472" y="498856"/>
                  </a:cubicBezTo>
                  <a:lnTo>
                    <a:pt x="778637" y="498856"/>
                  </a:lnTo>
                  <a:cubicBezTo>
                    <a:pt x="768223" y="498856"/>
                    <a:pt x="759714" y="490474"/>
                    <a:pt x="759714" y="479679"/>
                  </a:cubicBezTo>
                  <a:lnTo>
                    <a:pt x="759714" y="425069"/>
                  </a:lnTo>
                  <a:lnTo>
                    <a:pt x="725932" y="425069"/>
                  </a:lnTo>
                  <a:lnTo>
                    <a:pt x="725932" y="479679"/>
                  </a:lnTo>
                  <a:cubicBezTo>
                    <a:pt x="725932" y="490093"/>
                    <a:pt x="717423" y="498856"/>
                    <a:pt x="707009" y="498856"/>
                  </a:cubicBezTo>
                  <a:lnTo>
                    <a:pt x="630809" y="498856"/>
                  </a:lnTo>
                  <a:cubicBezTo>
                    <a:pt x="620395" y="498856"/>
                    <a:pt x="611632" y="490474"/>
                    <a:pt x="611632" y="479679"/>
                  </a:cubicBezTo>
                  <a:lnTo>
                    <a:pt x="611632" y="425069"/>
                  </a:lnTo>
                  <a:lnTo>
                    <a:pt x="502793" y="425069"/>
                  </a:lnTo>
                  <a:cubicBezTo>
                    <a:pt x="476885" y="491363"/>
                    <a:pt x="412623" y="536067"/>
                    <a:pt x="340233" y="536067"/>
                  </a:cubicBezTo>
                  <a:cubicBezTo>
                    <a:pt x="243840" y="536067"/>
                    <a:pt x="165481" y="457835"/>
                    <a:pt x="165481" y="361442"/>
                  </a:cubicBezTo>
                  <a:cubicBezTo>
                    <a:pt x="165481" y="265049"/>
                    <a:pt x="243713" y="186817"/>
                    <a:pt x="340233" y="186817"/>
                  </a:cubicBezTo>
                  <a:cubicBezTo>
                    <a:pt x="412369" y="186817"/>
                    <a:pt x="476377" y="231775"/>
                    <a:pt x="502539" y="297815"/>
                  </a:cubicBezTo>
                  <a:close/>
                  <a:moveTo>
                    <a:pt x="339725" y="310642"/>
                  </a:moveTo>
                  <a:cubicBezTo>
                    <a:pt x="294767" y="310642"/>
                    <a:pt x="272161" y="365252"/>
                    <a:pt x="303911" y="397129"/>
                  </a:cubicBezTo>
                  <a:cubicBezTo>
                    <a:pt x="335661" y="429006"/>
                    <a:pt x="390398" y="406273"/>
                    <a:pt x="390398" y="361315"/>
                  </a:cubicBezTo>
                  <a:cubicBezTo>
                    <a:pt x="390398" y="333248"/>
                    <a:pt x="367792" y="310642"/>
                    <a:pt x="339725" y="310642"/>
                  </a:cubicBezTo>
                  <a:close/>
                  <a:moveTo>
                    <a:pt x="277114" y="298704"/>
                  </a:moveTo>
                  <a:cubicBezTo>
                    <a:pt x="311658" y="264160"/>
                    <a:pt x="367792" y="264160"/>
                    <a:pt x="402590" y="298704"/>
                  </a:cubicBezTo>
                  <a:cubicBezTo>
                    <a:pt x="437134" y="333248"/>
                    <a:pt x="437134" y="389382"/>
                    <a:pt x="402590" y="424180"/>
                  </a:cubicBezTo>
                  <a:cubicBezTo>
                    <a:pt x="368046" y="458724"/>
                    <a:pt x="311912" y="458724"/>
                    <a:pt x="277114" y="424180"/>
                  </a:cubicBezTo>
                  <a:cubicBezTo>
                    <a:pt x="242570" y="389382"/>
                    <a:pt x="242570" y="333248"/>
                    <a:pt x="277114" y="298704"/>
                  </a:cubicBezTo>
                  <a:close/>
                  <a:moveTo>
                    <a:pt x="114046" y="632587"/>
                  </a:moveTo>
                  <a:lnTo>
                    <a:pt x="231140" y="632587"/>
                  </a:lnTo>
                  <a:cubicBezTo>
                    <a:pt x="241554" y="632587"/>
                    <a:pt x="250063" y="640969"/>
                    <a:pt x="250063" y="651510"/>
                  </a:cubicBezTo>
                  <a:lnTo>
                    <a:pt x="250063" y="664718"/>
                  </a:lnTo>
                  <a:cubicBezTo>
                    <a:pt x="270256" y="658749"/>
                    <a:pt x="289052" y="647065"/>
                    <a:pt x="305943" y="632968"/>
                  </a:cubicBezTo>
                  <a:cubicBezTo>
                    <a:pt x="398399" y="556006"/>
                    <a:pt x="430657" y="560197"/>
                    <a:pt x="541782" y="574548"/>
                  </a:cubicBezTo>
                  <a:cubicBezTo>
                    <a:pt x="565150" y="577469"/>
                    <a:pt x="592201" y="581025"/>
                    <a:pt x="625094" y="584454"/>
                  </a:cubicBezTo>
                  <a:cubicBezTo>
                    <a:pt x="655955" y="587375"/>
                    <a:pt x="675005" y="601599"/>
                    <a:pt x="683514" y="619252"/>
                  </a:cubicBezTo>
                  <a:cubicBezTo>
                    <a:pt x="692150" y="637667"/>
                    <a:pt x="689229" y="658241"/>
                    <a:pt x="677799" y="675132"/>
                  </a:cubicBezTo>
                  <a:cubicBezTo>
                    <a:pt x="663829" y="695706"/>
                    <a:pt x="636778" y="711835"/>
                    <a:pt x="599694" y="711200"/>
                  </a:cubicBezTo>
                  <a:lnTo>
                    <a:pt x="513715" y="709168"/>
                  </a:lnTo>
                  <a:cubicBezTo>
                    <a:pt x="572897" y="734314"/>
                    <a:pt x="683768" y="747649"/>
                    <a:pt x="734949" y="729234"/>
                  </a:cubicBezTo>
                  <a:lnTo>
                    <a:pt x="891794" y="672592"/>
                  </a:lnTo>
                  <a:cubicBezTo>
                    <a:pt x="933577" y="655447"/>
                    <a:pt x="985012" y="660400"/>
                    <a:pt x="1005586" y="691007"/>
                  </a:cubicBezTo>
                  <a:cubicBezTo>
                    <a:pt x="1011301" y="699643"/>
                    <a:pt x="1014095" y="709422"/>
                    <a:pt x="1012825" y="720090"/>
                  </a:cubicBezTo>
                  <a:cubicBezTo>
                    <a:pt x="1010793" y="735711"/>
                    <a:pt x="999617" y="752094"/>
                    <a:pt x="976503" y="766064"/>
                  </a:cubicBezTo>
                  <a:cubicBezTo>
                    <a:pt x="878840" y="824230"/>
                    <a:pt x="699643" y="941705"/>
                    <a:pt x="626999" y="957834"/>
                  </a:cubicBezTo>
                  <a:cubicBezTo>
                    <a:pt x="625221" y="958088"/>
                    <a:pt x="623570" y="958342"/>
                    <a:pt x="621792" y="958342"/>
                  </a:cubicBezTo>
                  <a:lnTo>
                    <a:pt x="249682" y="937006"/>
                  </a:lnTo>
                  <a:lnTo>
                    <a:pt x="249682" y="952881"/>
                  </a:lnTo>
                  <a:cubicBezTo>
                    <a:pt x="249682" y="963295"/>
                    <a:pt x="241173" y="971804"/>
                    <a:pt x="230759" y="971804"/>
                  </a:cubicBezTo>
                  <a:lnTo>
                    <a:pt x="22606" y="971804"/>
                  </a:lnTo>
                  <a:cubicBezTo>
                    <a:pt x="10160" y="971804"/>
                    <a:pt x="0" y="959866"/>
                    <a:pt x="4953" y="945769"/>
                  </a:cubicBezTo>
                  <a:lnTo>
                    <a:pt x="95885" y="646430"/>
                  </a:lnTo>
                  <a:cubicBezTo>
                    <a:pt x="98425" y="637794"/>
                    <a:pt x="105791" y="632333"/>
                    <a:pt x="114046" y="632460"/>
                  </a:cubicBezTo>
                  <a:close/>
                  <a:moveTo>
                    <a:pt x="250190" y="703834"/>
                  </a:moveTo>
                  <a:lnTo>
                    <a:pt x="250190" y="898271"/>
                  </a:lnTo>
                  <a:lnTo>
                    <a:pt x="621792" y="919607"/>
                  </a:lnTo>
                  <a:cubicBezTo>
                    <a:pt x="676021" y="906018"/>
                    <a:pt x="806704" y="825500"/>
                    <a:pt x="897509" y="769620"/>
                  </a:cubicBezTo>
                  <a:cubicBezTo>
                    <a:pt x="919861" y="755650"/>
                    <a:pt x="940054" y="743585"/>
                    <a:pt x="957707" y="732917"/>
                  </a:cubicBezTo>
                  <a:cubicBezTo>
                    <a:pt x="969137" y="725932"/>
                    <a:pt x="978535" y="717550"/>
                    <a:pt x="974598" y="711581"/>
                  </a:cubicBezTo>
                  <a:cubicBezTo>
                    <a:pt x="973074" y="709295"/>
                    <a:pt x="970661" y="707390"/>
                    <a:pt x="966851" y="705612"/>
                  </a:cubicBezTo>
                  <a:cubicBezTo>
                    <a:pt x="953135" y="698627"/>
                    <a:pt x="930783" y="697357"/>
                    <a:pt x="906399" y="707390"/>
                  </a:cubicBezTo>
                  <a:lnTo>
                    <a:pt x="905637" y="707644"/>
                  </a:lnTo>
                  <a:lnTo>
                    <a:pt x="748030" y="764540"/>
                  </a:lnTo>
                  <a:cubicBezTo>
                    <a:pt x="686435" y="786638"/>
                    <a:pt x="559435" y="772033"/>
                    <a:pt x="492760" y="740918"/>
                  </a:cubicBezTo>
                  <a:cubicBezTo>
                    <a:pt x="464185" y="727710"/>
                    <a:pt x="442341" y="707898"/>
                    <a:pt x="451231" y="682498"/>
                  </a:cubicBezTo>
                  <a:cubicBezTo>
                    <a:pt x="453771" y="674751"/>
                    <a:pt x="461137" y="669290"/>
                    <a:pt x="469646" y="669544"/>
                  </a:cubicBezTo>
                  <a:lnTo>
                    <a:pt x="600837" y="672719"/>
                  </a:lnTo>
                  <a:cubicBezTo>
                    <a:pt x="637667" y="673735"/>
                    <a:pt x="656209" y="649097"/>
                    <a:pt x="649605" y="635254"/>
                  </a:cubicBezTo>
                  <a:cubicBezTo>
                    <a:pt x="646430" y="628777"/>
                    <a:pt x="637667" y="623316"/>
                    <a:pt x="621538" y="621792"/>
                  </a:cubicBezTo>
                  <a:cubicBezTo>
                    <a:pt x="589026" y="618617"/>
                    <a:pt x="561086" y="614807"/>
                    <a:pt x="537083" y="611886"/>
                  </a:cubicBezTo>
                  <a:cubicBezTo>
                    <a:pt x="438658" y="599186"/>
                    <a:pt x="410083" y="595503"/>
                    <a:pt x="330327" y="661797"/>
                  </a:cubicBezTo>
                  <a:cubicBezTo>
                    <a:pt x="306959" y="681609"/>
                    <a:pt x="279654" y="697357"/>
                    <a:pt x="250317" y="703707"/>
                  </a:cubicBezTo>
                  <a:close/>
                  <a:moveTo>
                    <a:pt x="211963" y="670306"/>
                  </a:moveTo>
                  <a:lnTo>
                    <a:pt x="128016" y="670306"/>
                  </a:lnTo>
                  <a:lnTo>
                    <a:pt x="48133" y="933069"/>
                  </a:lnTo>
                  <a:lnTo>
                    <a:pt x="212217" y="933069"/>
                  </a:lnTo>
                  <a:lnTo>
                    <a:pt x="212217" y="670306"/>
                  </a:lnTo>
                  <a:lnTo>
                    <a:pt x="211963" y="670306"/>
                  </a:lnTo>
                  <a:close/>
                </a:path>
              </a:pathLst>
            </a:custGeom>
            <a:solidFill>
              <a:srgbClr val="D61F26"/>
            </a:solidFill>
          </p:spPr>
        </p:sp>
        <p:sp>
          <p:nvSpPr>
            <p:cNvPr name="Freeform 5" id="5"/>
            <p:cNvSpPr/>
            <p:nvPr/>
          </p:nvSpPr>
          <p:spPr>
            <a:xfrm flipH="false" flipV="false" rot="0">
              <a:off x="63500" y="63500"/>
              <a:ext cx="1109726" cy="968248"/>
            </a:xfrm>
            <a:custGeom>
              <a:avLst/>
              <a:gdLst/>
              <a:ahLst/>
              <a:cxnLst/>
              <a:rect r="r" b="b" t="t" l="l"/>
              <a:pathLst>
                <a:path h="968248" w="1109726">
                  <a:moveTo>
                    <a:pt x="0" y="968248"/>
                  </a:moveTo>
                  <a:lnTo>
                    <a:pt x="1109726" y="968248"/>
                  </a:lnTo>
                  <a:lnTo>
                    <a:pt x="1109726" y="0"/>
                  </a:lnTo>
                  <a:lnTo>
                    <a:pt x="0" y="0"/>
                  </a:lnTo>
                  <a:close/>
                </a:path>
              </a:pathLst>
            </a:custGeom>
            <a:solidFill>
              <a:srgbClr val="000000">
                <a:alpha val="0"/>
              </a:srgbClr>
            </a:solidFill>
          </p:spPr>
        </p:sp>
      </p:grpSp>
      <p:grpSp>
        <p:nvGrpSpPr>
          <p:cNvPr name="Group 6" id="6"/>
          <p:cNvGrpSpPr>
            <a:grpSpLocks noChangeAspect="true"/>
          </p:cNvGrpSpPr>
          <p:nvPr/>
        </p:nvGrpSpPr>
        <p:grpSpPr>
          <a:xfrm rot="0">
            <a:off x="854707" y="3569760"/>
            <a:ext cx="1117330" cy="921191"/>
            <a:chOff x="0" y="0"/>
            <a:chExt cx="1117333" cy="921182"/>
          </a:xfrm>
        </p:grpSpPr>
        <p:sp>
          <p:nvSpPr>
            <p:cNvPr name="Freeform 7" id="7"/>
            <p:cNvSpPr/>
            <p:nvPr/>
          </p:nvSpPr>
          <p:spPr>
            <a:xfrm flipH="false" flipV="false" rot="0">
              <a:off x="495935" y="297688"/>
              <a:ext cx="557911" cy="552958"/>
            </a:xfrm>
            <a:custGeom>
              <a:avLst/>
              <a:gdLst/>
              <a:ahLst/>
              <a:cxnLst/>
              <a:rect r="r" b="b" t="t" l="l"/>
              <a:pathLst>
                <a:path h="552958" w="557911">
                  <a:moveTo>
                    <a:pt x="557911" y="268351"/>
                  </a:moveTo>
                  <a:lnTo>
                    <a:pt x="557911" y="13716"/>
                  </a:lnTo>
                  <a:cubicBezTo>
                    <a:pt x="557911" y="6096"/>
                    <a:pt x="551688" y="0"/>
                    <a:pt x="544068" y="0"/>
                  </a:cubicBezTo>
                  <a:lnTo>
                    <a:pt x="287274" y="0"/>
                  </a:lnTo>
                  <a:cubicBezTo>
                    <a:pt x="283083" y="0"/>
                    <a:pt x="279146" y="1905"/>
                    <a:pt x="276479" y="5080"/>
                  </a:cubicBezTo>
                  <a:cubicBezTo>
                    <a:pt x="273812" y="8255"/>
                    <a:pt x="272923" y="12573"/>
                    <a:pt x="273812" y="16637"/>
                  </a:cubicBezTo>
                  <a:cubicBezTo>
                    <a:pt x="279654" y="42799"/>
                    <a:pt x="282956" y="64262"/>
                    <a:pt x="282956" y="75565"/>
                  </a:cubicBezTo>
                  <a:cubicBezTo>
                    <a:pt x="282956" y="83312"/>
                    <a:pt x="282956" y="101346"/>
                    <a:pt x="276733" y="105410"/>
                  </a:cubicBezTo>
                  <a:cubicBezTo>
                    <a:pt x="276098" y="105791"/>
                    <a:pt x="275082" y="106299"/>
                    <a:pt x="273050" y="106299"/>
                  </a:cubicBezTo>
                  <a:cubicBezTo>
                    <a:pt x="270637" y="106299"/>
                    <a:pt x="267589" y="105537"/>
                    <a:pt x="264033" y="104140"/>
                  </a:cubicBezTo>
                  <a:cubicBezTo>
                    <a:pt x="253111" y="99568"/>
                    <a:pt x="238887" y="94488"/>
                    <a:pt x="225679" y="94488"/>
                  </a:cubicBezTo>
                  <a:cubicBezTo>
                    <a:pt x="217932" y="94488"/>
                    <a:pt x="211328" y="96266"/>
                    <a:pt x="205867" y="99949"/>
                  </a:cubicBezTo>
                  <a:cubicBezTo>
                    <a:pt x="194945" y="107188"/>
                    <a:pt x="189357" y="121285"/>
                    <a:pt x="189357" y="141859"/>
                  </a:cubicBezTo>
                  <a:cubicBezTo>
                    <a:pt x="189357" y="162433"/>
                    <a:pt x="194945" y="176530"/>
                    <a:pt x="205867" y="183769"/>
                  </a:cubicBezTo>
                  <a:cubicBezTo>
                    <a:pt x="211328" y="187325"/>
                    <a:pt x="217932" y="189103"/>
                    <a:pt x="225679" y="189103"/>
                  </a:cubicBezTo>
                  <a:cubicBezTo>
                    <a:pt x="238887" y="189103"/>
                    <a:pt x="253111" y="183896"/>
                    <a:pt x="264033" y="179451"/>
                  </a:cubicBezTo>
                  <a:cubicBezTo>
                    <a:pt x="267462" y="178054"/>
                    <a:pt x="270637" y="177292"/>
                    <a:pt x="273050" y="177292"/>
                  </a:cubicBezTo>
                  <a:cubicBezTo>
                    <a:pt x="275082" y="177292"/>
                    <a:pt x="276098" y="177800"/>
                    <a:pt x="276733" y="178181"/>
                  </a:cubicBezTo>
                  <a:cubicBezTo>
                    <a:pt x="282956" y="182245"/>
                    <a:pt x="282956" y="200406"/>
                    <a:pt x="282956" y="208026"/>
                  </a:cubicBezTo>
                  <a:cubicBezTo>
                    <a:pt x="282956" y="218948"/>
                    <a:pt x="279781" y="239776"/>
                    <a:pt x="274320" y="264922"/>
                  </a:cubicBezTo>
                  <a:cubicBezTo>
                    <a:pt x="274066" y="265938"/>
                    <a:pt x="274447" y="266954"/>
                    <a:pt x="274447" y="267970"/>
                  </a:cubicBezTo>
                  <a:cubicBezTo>
                    <a:pt x="259588" y="264668"/>
                    <a:pt x="228092" y="258191"/>
                    <a:pt x="210185" y="258191"/>
                  </a:cubicBezTo>
                  <a:cubicBezTo>
                    <a:pt x="196469" y="258191"/>
                    <a:pt x="164465" y="258191"/>
                    <a:pt x="164465" y="282448"/>
                  </a:cubicBezTo>
                  <a:cubicBezTo>
                    <a:pt x="164465" y="286766"/>
                    <a:pt x="165608" y="291465"/>
                    <a:pt x="167767" y="296799"/>
                  </a:cubicBezTo>
                  <a:cubicBezTo>
                    <a:pt x="171831" y="306451"/>
                    <a:pt x="176403" y="318770"/>
                    <a:pt x="176403" y="329184"/>
                  </a:cubicBezTo>
                  <a:cubicBezTo>
                    <a:pt x="176403" y="338074"/>
                    <a:pt x="172974" y="341884"/>
                    <a:pt x="170434" y="344043"/>
                  </a:cubicBezTo>
                  <a:cubicBezTo>
                    <a:pt x="165100" y="348488"/>
                    <a:pt x="155956" y="350774"/>
                    <a:pt x="143256" y="350774"/>
                  </a:cubicBezTo>
                  <a:cubicBezTo>
                    <a:pt x="110109" y="350774"/>
                    <a:pt x="110109" y="335661"/>
                    <a:pt x="110109" y="329184"/>
                  </a:cubicBezTo>
                  <a:cubicBezTo>
                    <a:pt x="110109" y="318770"/>
                    <a:pt x="114808" y="306324"/>
                    <a:pt x="118745" y="296799"/>
                  </a:cubicBezTo>
                  <a:cubicBezTo>
                    <a:pt x="121031" y="291465"/>
                    <a:pt x="122047" y="286766"/>
                    <a:pt x="122047" y="282448"/>
                  </a:cubicBezTo>
                  <a:cubicBezTo>
                    <a:pt x="122047" y="258191"/>
                    <a:pt x="90043" y="258191"/>
                    <a:pt x="76327" y="258191"/>
                  </a:cubicBezTo>
                  <a:cubicBezTo>
                    <a:pt x="58674" y="258191"/>
                    <a:pt x="27686" y="264541"/>
                    <a:pt x="10795" y="268224"/>
                  </a:cubicBezTo>
                  <a:cubicBezTo>
                    <a:pt x="4445" y="269621"/>
                    <a:pt x="0" y="275209"/>
                    <a:pt x="0" y="281559"/>
                  </a:cubicBezTo>
                  <a:lnTo>
                    <a:pt x="0" y="539242"/>
                  </a:lnTo>
                  <a:cubicBezTo>
                    <a:pt x="0" y="546862"/>
                    <a:pt x="6223" y="552958"/>
                    <a:pt x="13843" y="552958"/>
                  </a:cubicBezTo>
                  <a:lnTo>
                    <a:pt x="273939" y="552958"/>
                  </a:lnTo>
                  <a:cubicBezTo>
                    <a:pt x="276352" y="552958"/>
                    <a:pt x="278257" y="551815"/>
                    <a:pt x="280289" y="550799"/>
                  </a:cubicBezTo>
                  <a:cubicBezTo>
                    <a:pt x="282448" y="552069"/>
                    <a:pt x="284734" y="552958"/>
                    <a:pt x="287274" y="552958"/>
                  </a:cubicBezTo>
                  <a:lnTo>
                    <a:pt x="544068" y="552958"/>
                  </a:lnTo>
                  <a:cubicBezTo>
                    <a:pt x="551688" y="552958"/>
                    <a:pt x="557911" y="546862"/>
                    <a:pt x="557911" y="539242"/>
                  </a:cubicBezTo>
                  <a:lnTo>
                    <a:pt x="557911" y="281559"/>
                  </a:lnTo>
                  <a:cubicBezTo>
                    <a:pt x="557911" y="279273"/>
                    <a:pt x="556768" y="277241"/>
                    <a:pt x="555752" y="275336"/>
                  </a:cubicBezTo>
                  <a:cubicBezTo>
                    <a:pt x="557022" y="273177"/>
                    <a:pt x="557911" y="270891"/>
                    <a:pt x="557911" y="268351"/>
                  </a:cubicBezTo>
                  <a:close/>
                  <a:moveTo>
                    <a:pt x="273050" y="163576"/>
                  </a:moveTo>
                  <a:cubicBezTo>
                    <a:pt x="268732" y="163576"/>
                    <a:pt x="264033" y="164719"/>
                    <a:pt x="258826" y="166878"/>
                  </a:cubicBezTo>
                  <a:cubicBezTo>
                    <a:pt x="249047" y="170942"/>
                    <a:pt x="236347" y="175514"/>
                    <a:pt x="225806" y="175514"/>
                  </a:cubicBezTo>
                  <a:cubicBezTo>
                    <a:pt x="221234" y="175514"/>
                    <a:pt x="217043" y="174625"/>
                    <a:pt x="213614" y="172466"/>
                  </a:cubicBezTo>
                  <a:cubicBezTo>
                    <a:pt x="206756" y="167894"/>
                    <a:pt x="203327" y="157734"/>
                    <a:pt x="203327" y="141986"/>
                  </a:cubicBezTo>
                  <a:cubicBezTo>
                    <a:pt x="203327" y="126238"/>
                    <a:pt x="206756" y="116078"/>
                    <a:pt x="213614" y="111506"/>
                  </a:cubicBezTo>
                  <a:cubicBezTo>
                    <a:pt x="216916" y="109347"/>
                    <a:pt x="221107" y="108458"/>
                    <a:pt x="225806" y="108458"/>
                  </a:cubicBezTo>
                  <a:cubicBezTo>
                    <a:pt x="236347" y="108458"/>
                    <a:pt x="249047" y="113030"/>
                    <a:pt x="258826" y="117094"/>
                  </a:cubicBezTo>
                  <a:cubicBezTo>
                    <a:pt x="264033" y="119253"/>
                    <a:pt x="268859" y="120396"/>
                    <a:pt x="273050" y="120396"/>
                  </a:cubicBezTo>
                  <a:cubicBezTo>
                    <a:pt x="277241" y="120396"/>
                    <a:pt x="281051" y="119380"/>
                    <a:pt x="284353" y="117221"/>
                  </a:cubicBezTo>
                  <a:cubicBezTo>
                    <a:pt x="295783" y="109728"/>
                    <a:pt x="296672" y="91948"/>
                    <a:pt x="296672" y="75946"/>
                  </a:cubicBezTo>
                  <a:cubicBezTo>
                    <a:pt x="296672" y="58801"/>
                    <a:pt x="290449" y="28448"/>
                    <a:pt x="287147" y="13970"/>
                  </a:cubicBezTo>
                  <a:lnTo>
                    <a:pt x="544068" y="13970"/>
                  </a:lnTo>
                  <a:lnTo>
                    <a:pt x="544068" y="267589"/>
                  </a:lnTo>
                  <a:cubicBezTo>
                    <a:pt x="526796" y="263779"/>
                    <a:pt x="498348" y="258191"/>
                    <a:pt x="481584" y="258191"/>
                  </a:cubicBezTo>
                  <a:cubicBezTo>
                    <a:pt x="467868" y="258191"/>
                    <a:pt x="435864" y="258191"/>
                    <a:pt x="435864" y="282448"/>
                  </a:cubicBezTo>
                  <a:cubicBezTo>
                    <a:pt x="435864" y="286766"/>
                    <a:pt x="437007" y="291465"/>
                    <a:pt x="439166" y="296799"/>
                  </a:cubicBezTo>
                  <a:cubicBezTo>
                    <a:pt x="443230" y="306451"/>
                    <a:pt x="447802" y="318770"/>
                    <a:pt x="447802" y="329184"/>
                  </a:cubicBezTo>
                  <a:cubicBezTo>
                    <a:pt x="447802" y="338074"/>
                    <a:pt x="444373" y="341884"/>
                    <a:pt x="441833" y="344043"/>
                  </a:cubicBezTo>
                  <a:cubicBezTo>
                    <a:pt x="436499" y="348488"/>
                    <a:pt x="427355" y="350774"/>
                    <a:pt x="414655" y="350774"/>
                  </a:cubicBezTo>
                  <a:cubicBezTo>
                    <a:pt x="381508" y="350774"/>
                    <a:pt x="381508" y="335661"/>
                    <a:pt x="381508" y="329184"/>
                  </a:cubicBezTo>
                  <a:cubicBezTo>
                    <a:pt x="381508" y="318770"/>
                    <a:pt x="386207" y="306324"/>
                    <a:pt x="390144" y="296799"/>
                  </a:cubicBezTo>
                  <a:cubicBezTo>
                    <a:pt x="392430" y="291465"/>
                    <a:pt x="393446" y="286766"/>
                    <a:pt x="393446" y="282448"/>
                  </a:cubicBezTo>
                  <a:cubicBezTo>
                    <a:pt x="393446" y="258191"/>
                    <a:pt x="361442" y="258191"/>
                    <a:pt x="347726" y="258191"/>
                  </a:cubicBezTo>
                  <a:cubicBezTo>
                    <a:pt x="331597" y="258191"/>
                    <a:pt x="304546" y="263398"/>
                    <a:pt x="287528" y="267081"/>
                  </a:cubicBezTo>
                  <a:cubicBezTo>
                    <a:pt x="290830" y="251841"/>
                    <a:pt x="296418" y="224155"/>
                    <a:pt x="296418" y="208026"/>
                  </a:cubicBezTo>
                  <a:cubicBezTo>
                    <a:pt x="296418" y="191897"/>
                    <a:pt x="295529" y="174244"/>
                    <a:pt x="284099" y="166751"/>
                  </a:cubicBezTo>
                  <a:cubicBezTo>
                    <a:pt x="280797" y="164592"/>
                    <a:pt x="277114" y="163576"/>
                    <a:pt x="272796" y="163576"/>
                  </a:cubicBezTo>
                  <a:close/>
                  <a:moveTo>
                    <a:pt x="14097" y="281686"/>
                  </a:moveTo>
                  <a:cubicBezTo>
                    <a:pt x="26670" y="278892"/>
                    <a:pt x="59563" y="272034"/>
                    <a:pt x="76581" y="272034"/>
                  </a:cubicBezTo>
                  <a:cubicBezTo>
                    <a:pt x="99187" y="272034"/>
                    <a:pt x="108458" y="275082"/>
                    <a:pt x="108458" y="282575"/>
                  </a:cubicBezTo>
                  <a:cubicBezTo>
                    <a:pt x="108458" y="284988"/>
                    <a:pt x="107696" y="288163"/>
                    <a:pt x="106172" y="291719"/>
                  </a:cubicBezTo>
                  <a:cubicBezTo>
                    <a:pt x="101600" y="302514"/>
                    <a:pt x="96393" y="316484"/>
                    <a:pt x="96393" y="329438"/>
                  </a:cubicBezTo>
                  <a:cubicBezTo>
                    <a:pt x="96393" y="345567"/>
                    <a:pt x="104521" y="364617"/>
                    <a:pt x="143256" y="364617"/>
                  </a:cubicBezTo>
                  <a:cubicBezTo>
                    <a:pt x="159639" y="364617"/>
                    <a:pt x="171450" y="361315"/>
                    <a:pt x="179324" y="354711"/>
                  </a:cubicBezTo>
                  <a:cubicBezTo>
                    <a:pt x="186436" y="348742"/>
                    <a:pt x="190119" y="340233"/>
                    <a:pt x="190119" y="329438"/>
                  </a:cubicBezTo>
                  <a:cubicBezTo>
                    <a:pt x="190119" y="316611"/>
                    <a:pt x="184912" y="302514"/>
                    <a:pt x="180340" y="291719"/>
                  </a:cubicBezTo>
                  <a:cubicBezTo>
                    <a:pt x="178816" y="288163"/>
                    <a:pt x="178054" y="285115"/>
                    <a:pt x="178054" y="282575"/>
                  </a:cubicBezTo>
                  <a:cubicBezTo>
                    <a:pt x="178054" y="275082"/>
                    <a:pt x="187325" y="272034"/>
                    <a:pt x="209931" y="272034"/>
                  </a:cubicBezTo>
                  <a:cubicBezTo>
                    <a:pt x="227330" y="272034"/>
                    <a:pt x="261366" y="279273"/>
                    <a:pt x="273177" y="281940"/>
                  </a:cubicBezTo>
                  <a:cubicBezTo>
                    <a:pt x="273177" y="282829"/>
                    <a:pt x="273050" y="283591"/>
                    <a:pt x="273177" y="284480"/>
                  </a:cubicBezTo>
                  <a:cubicBezTo>
                    <a:pt x="279146" y="310896"/>
                    <a:pt x="282702" y="333502"/>
                    <a:pt x="282702" y="345059"/>
                  </a:cubicBezTo>
                  <a:cubicBezTo>
                    <a:pt x="282702" y="352806"/>
                    <a:pt x="282702" y="370840"/>
                    <a:pt x="276479" y="374904"/>
                  </a:cubicBezTo>
                  <a:cubicBezTo>
                    <a:pt x="275844" y="375285"/>
                    <a:pt x="274828" y="375793"/>
                    <a:pt x="272796" y="375793"/>
                  </a:cubicBezTo>
                  <a:cubicBezTo>
                    <a:pt x="270383" y="375793"/>
                    <a:pt x="267335" y="375031"/>
                    <a:pt x="263779" y="373634"/>
                  </a:cubicBezTo>
                  <a:cubicBezTo>
                    <a:pt x="252857" y="369062"/>
                    <a:pt x="238506" y="363982"/>
                    <a:pt x="225425" y="363982"/>
                  </a:cubicBezTo>
                  <a:cubicBezTo>
                    <a:pt x="217678" y="363982"/>
                    <a:pt x="211074" y="365760"/>
                    <a:pt x="205613" y="369316"/>
                  </a:cubicBezTo>
                  <a:cubicBezTo>
                    <a:pt x="194691" y="376555"/>
                    <a:pt x="189103" y="390652"/>
                    <a:pt x="189103" y="411226"/>
                  </a:cubicBezTo>
                  <a:cubicBezTo>
                    <a:pt x="189103" y="431800"/>
                    <a:pt x="194691" y="445897"/>
                    <a:pt x="205613" y="453136"/>
                  </a:cubicBezTo>
                  <a:cubicBezTo>
                    <a:pt x="211074" y="456692"/>
                    <a:pt x="217678" y="458470"/>
                    <a:pt x="225425" y="458470"/>
                  </a:cubicBezTo>
                  <a:cubicBezTo>
                    <a:pt x="238633" y="458470"/>
                    <a:pt x="252857" y="453263"/>
                    <a:pt x="263779" y="448818"/>
                  </a:cubicBezTo>
                  <a:cubicBezTo>
                    <a:pt x="267208" y="447421"/>
                    <a:pt x="270383" y="446659"/>
                    <a:pt x="272796" y="446659"/>
                  </a:cubicBezTo>
                  <a:cubicBezTo>
                    <a:pt x="274828" y="446659"/>
                    <a:pt x="275844" y="447167"/>
                    <a:pt x="276479" y="447548"/>
                  </a:cubicBezTo>
                  <a:cubicBezTo>
                    <a:pt x="282702" y="451612"/>
                    <a:pt x="282702" y="469773"/>
                    <a:pt x="282702" y="477393"/>
                  </a:cubicBezTo>
                  <a:cubicBezTo>
                    <a:pt x="282702" y="493522"/>
                    <a:pt x="276352" y="524002"/>
                    <a:pt x="273558" y="536321"/>
                  </a:cubicBezTo>
                  <a:cubicBezTo>
                    <a:pt x="273304" y="537337"/>
                    <a:pt x="273558" y="538226"/>
                    <a:pt x="273558" y="539242"/>
                  </a:cubicBezTo>
                  <a:lnTo>
                    <a:pt x="14097" y="539242"/>
                  </a:lnTo>
                  <a:lnTo>
                    <a:pt x="14097" y="281559"/>
                  </a:lnTo>
                  <a:lnTo>
                    <a:pt x="14097" y="281559"/>
                  </a:lnTo>
                  <a:close/>
                  <a:moveTo>
                    <a:pt x="288036" y="539115"/>
                  </a:moveTo>
                  <a:cubicBezTo>
                    <a:pt x="291846" y="521970"/>
                    <a:pt x="297561" y="493776"/>
                    <a:pt x="297561" y="477139"/>
                  </a:cubicBezTo>
                  <a:cubicBezTo>
                    <a:pt x="297561" y="459740"/>
                    <a:pt x="296037" y="442595"/>
                    <a:pt x="284861" y="435229"/>
                  </a:cubicBezTo>
                  <a:cubicBezTo>
                    <a:pt x="281559" y="433070"/>
                    <a:pt x="277495" y="431927"/>
                    <a:pt x="273050" y="431927"/>
                  </a:cubicBezTo>
                  <a:cubicBezTo>
                    <a:pt x="268732" y="431927"/>
                    <a:pt x="263906" y="433070"/>
                    <a:pt x="258572" y="435229"/>
                  </a:cubicBezTo>
                  <a:cubicBezTo>
                    <a:pt x="249682" y="438912"/>
                    <a:pt x="236601" y="443865"/>
                    <a:pt x="225806" y="443865"/>
                  </a:cubicBezTo>
                  <a:cubicBezTo>
                    <a:pt x="220980" y="443865"/>
                    <a:pt x="217170" y="442849"/>
                    <a:pt x="214122" y="440944"/>
                  </a:cubicBezTo>
                  <a:cubicBezTo>
                    <a:pt x="205867" y="435483"/>
                    <a:pt x="204089" y="421640"/>
                    <a:pt x="204089" y="411099"/>
                  </a:cubicBezTo>
                  <a:cubicBezTo>
                    <a:pt x="204089" y="400558"/>
                    <a:pt x="205867" y="386715"/>
                    <a:pt x="214122" y="381254"/>
                  </a:cubicBezTo>
                  <a:cubicBezTo>
                    <a:pt x="217170" y="379222"/>
                    <a:pt x="220980" y="378333"/>
                    <a:pt x="225806" y="378333"/>
                  </a:cubicBezTo>
                  <a:cubicBezTo>
                    <a:pt x="236601" y="378333"/>
                    <a:pt x="249682" y="383286"/>
                    <a:pt x="258572" y="386969"/>
                  </a:cubicBezTo>
                  <a:cubicBezTo>
                    <a:pt x="263906" y="389128"/>
                    <a:pt x="268732" y="390271"/>
                    <a:pt x="273050" y="390271"/>
                  </a:cubicBezTo>
                  <a:cubicBezTo>
                    <a:pt x="277368" y="390271"/>
                    <a:pt x="281432" y="389128"/>
                    <a:pt x="284861" y="386842"/>
                  </a:cubicBezTo>
                  <a:cubicBezTo>
                    <a:pt x="296037" y="379476"/>
                    <a:pt x="297561" y="362331"/>
                    <a:pt x="297561" y="344932"/>
                  </a:cubicBezTo>
                  <a:cubicBezTo>
                    <a:pt x="297561" y="327533"/>
                    <a:pt x="291084" y="296545"/>
                    <a:pt x="287782" y="281686"/>
                  </a:cubicBezTo>
                  <a:cubicBezTo>
                    <a:pt x="288798" y="281686"/>
                    <a:pt x="289687" y="281559"/>
                    <a:pt x="290703" y="281432"/>
                  </a:cubicBezTo>
                  <a:cubicBezTo>
                    <a:pt x="316103" y="275971"/>
                    <a:pt x="337058" y="272796"/>
                    <a:pt x="348107" y="272796"/>
                  </a:cubicBezTo>
                  <a:cubicBezTo>
                    <a:pt x="375412" y="272796"/>
                    <a:pt x="379222" y="277495"/>
                    <a:pt x="379222" y="282575"/>
                  </a:cubicBezTo>
                  <a:cubicBezTo>
                    <a:pt x="379222" y="284988"/>
                    <a:pt x="378460" y="287909"/>
                    <a:pt x="377063" y="291465"/>
                  </a:cubicBezTo>
                  <a:cubicBezTo>
                    <a:pt x="372491" y="302260"/>
                    <a:pt x="367284" y="316484"/>
                    <a:pt x="367284" y="329438"/>
                  </a:cubicBezTo>
                  <a:cubicBezTo>
                    <a:pt x="367284" y="345821"/>
                    <a:pt x="375539" y="365379"/>
                    <a:pt x="414909" y="365379"/>
                  </a:cubicBezTo>
                  <a:cubicBezTo>
                    <a:pt x="454279" y="365379"/>
                    <a:pt x="462534" y="345821"/>
                    <a:pt x="462534" y="329438"/>
                  </a:cubicBezTo>
                  <a:cubicBezTo>
                    <a:pt x="462534" y="316230"/>
                    <a:pt x="456946" y="301498"/>
                    <a:pt x="452755" y="291465"/>
                  </a:cubicBezTo>
                  <a:cubicBezTo>
                    <a:pt x="451231" y="288036"/>
                    <a:pt x="450596" y="284988"/>
                    <a:pt x="450596" y="282702"/>
                  </a:cubicBezTo>
                  <a:cubicBezTo>
                    <a:pt x="450596" y="277622"/>
                    <a:pt x="454406" y="272923"/>
                    <a:pt x="481711" y="272923"/>
                  </a:cubicBezTo>
                  <a:cubicBezTo>
                    <a:pt x="493141" y="272923"/>
                    <a:pt x="514858" y="276225"/>
                    <a:pt x="541274" y="281940"/>
                  </a:cubicBezTo>
                  <a:cubicBezTo>
                    <a:pt x="542290" y="282194"/>
                    <a:pt x="543306" y="282194"/>
                    <a:pt x="544195" y="282194"/>
                  </a:cubicBezTo>
                  <a:cubicBezTo>
                    <a:pt x="544195" y="282194"/>
                    <a:pt x="544195" y="282194"/>
                    <a:pt x="544195" y="282194"/>
                  </a:cubicBezTo>
                  <a:lnTo>
                    <a:pt x="544195" y="539115"/>
                  </a:lnTo>
                  <a:lnTo>
                    <a:pt x="288036" y="539115"/>
                  </a:lnTo>
                  <a:lnTo>
                    <a:pt x="288036" y="539115"/>
                  </a:lnTo>
                  <a:close/>
                </a:path>
              </a:pathLst>
            </a:custGeom>
            <a:solidFill>
              <a:srgbClr val="D61F26"/>
            </a:solidFill>
          </p:spPr>
        </p:sp>
        <p:sp>
          <p:nvSpPr>
            <p:cNvPr name="Freeform 8" id="8"/>
            <p:cNvSpPr/>
            <p:nvPr/>
          </p:nvSpPr>
          <p:spPr>
            <a:xfrm flipH="false" flipV="false" rot="0">
              <a:off x="379349" y="233299"/>
              <a:ext cx="307594" cy="248920"/>
            </a:xfrm>
            <a:custGeom>
              <a:avLst/>
              <a:gdLst/>
              <a:ahLst/>
              <a:cxnLst/>
              <a:rect r="r" b="b" t="t" l="l"/>
              <a:pathLst>
                <a:path h="248920" w="307594">
                  <a:moveTo>
                    <a:pt x="143383" y="178435"/>
                  </a:moveTo>
                  <a:cubicBezTo>
                    <a:pt x="147320" y="178435"/>
                    <a:pt x="148717" y="179705"/>
                    <a:pt x="149987" y="182245"/>
                  </a:cubicBezTo>
                  <a:cubicBezTo>
                    <a:pt x="151003" y="184404"/>
                    <a:pt x="151638" y="187325"/>
                    <a:pt x="151892" y="191135"/>
                  </a:cubicBezTo>
                  <a:cubicBezTo>
                    <a:pt x="152654" y="202946"/>
                    <a:pt x="154178" y="217805"/>
                    <a:pt x="160020" y="229489"/>
                  </a:cubicBezTo>
                  <a:cubicBezTo>
                    <a:pt x="168021" y="245618"/>
                    <a:pt x="180721" y="248920"/>
                    <a:pt x="189992" y="248920"/>
                  </a:cubicBezTo>
                  <a:cubicBezTo>
                    <a:pt x="198374" y="248920"/>
                    <a:pt x="207772" y="246253"/>
                    <a:pt x="218821" y="240919"/>
                  </a:cubicBezTo>
                  <a:cubicBezTo>
                    <a:pt x="233680" y="233680"/>
                    <a:pt x="242951" y="225425"/>
                    <a:pt x="247142" y="215773"/>
                  </a:cubicBezTo>
                  <a:cubicBezTo>
                    <a:pt x="250952" y="207010"/>
                    <a:pt x="250444" y="197612"/>
                    <a:pt x="245618" y="187706"/>
                  </a:cubicBezTo>
                  <a:cubicBezTo>
                    <a:pt x="239776" y="175895"/>
                    <a:pt x="228092" y="164973"/>
                    <a:pt x="219837" y="157861"/>
                  </a:cubicBezTo>
                  <a:cubicBezTo>
                    <a:pt x="216916" y="155321"/>
                    <a:pt x="215011" y="153035"/>
                    <a:pt x="213995" y="150876"/>
                  </a:cubicBezTo>
                  <a:cubicBezTo>
                    <a:pt x="211709" y="146304"/>
                    <a:pt x="212979" y="140335"/>
                    <a:pt x="237490" y="128397"/>
                  </a:cubicBezTo>
                  <a:cubicBezTo>
                    <a:pt x="247904" y="123317"/>
                    <a:pt x="270002" y="116459"/>
                    <a:pt x="296545" y="110109"/>
                  </a:cubicBezTo>
                  <a:cubicBezTo>
                    <a:pt x="300101" y="109220"/>
                    <a:pt x="303149" y="107061"/>
                    <a:pt x="305054" y="103886"/>
                  </a:cubicBezTo>
                  <a:cubicBezTo>
                    <a:pt x="306959" y="100711"/>
                    <a:pt x="307594" y="97028"/>
                    <a:pt x="306705" y="93472"/>
                  </a:cubicBezTo>
                  <a:cubicBezTo>
                    <a:pt x="302768" y="77216"/>
                    <a:pt x="294894" y="47498"/>
                    <a:pt x="287274" y="32131"/>
                  </a:cubicBezTo>
                  <a:cubicBezTo>
                    <a:pt x="279527" y="16510"/>
                    <a:pt x="270510" y="1778"/>
                    <a:pt x="257175" y="127"/>
                  </a:cubicBezTo>
                  <a:cubicBezTo>
                    <a:pt x="256540" y="0"/>
                    <a:pt x="255270" y="0"/>
                    <a:pt x="254635" y="0"/>
                  </a:cubicBezTo>
                  <a:cubicBezTo>
                    <a:pt x="247396" y="0"/>
                    <a:pt x="240284" y="3937"/>
                    <a:pt x="233553" y="11684"/>
                  </a:cubicBezTo>
                  <a:cubicBezTo>
                    <a:pt x="224282" y="22225"/>
                    <a:pt x="210439" y="36322"/>
                    <a:pt x="198120" y="36322"/>
                  </a:cubicBezTo>
                  <a:cubicBezTo>
                    <a:pt x="197485" y="36322"/>
                    <a:pt x="196723" y="36322"/>
                    <a:pt x="196088" y="36195"/>
                  </a:cubicBezTo>
                  <a:cubicBezTo>
                    <a:pt x="194945" y="36068"/>
                    <a:pt x="194056" y="35306"/>
                    <a:pt x="192913" y="34925"/>
                  </a:cubicBezTo>
                  <a:cubicBezTo>
                    <a:pt x="190754" y="39243"/>
                    <a:pt x="187960" y="43053"/>
                    <a:pt x="184150" y="46228"/>
                  </a:cubicBezTo>
                  <a:cubicBezTo>
                    <a:pt x="187452" y="48006"/>
                    <a:pt x="190754" y="49149"/>
                    <a:pt x="194310" y="49657"/>
                  </a:cubicBezTo>
                  <a:cubicBezTo>
                    <a:pt x="195580" y="49784"/>
                    <a:pt x="196850" y="49911"/>
                    <a:pt x="198120" y="49911"/>
                  </a:cubicBezTo>
                  <a:cubicBezTo>
                    <a:pt x="215646" y="49911"/>
                    <a:pt x="231648" y="34417"/>
                    <a:pt x="243840" y="20574"/>
                  </a:cubicBezTo>
                  <a:cubicBezTo>
                    <a:pt x="246634" y="17399"/>
                    <a:pt x="250825" y="13589"/>
                    <a:pt x="254508" y="13589"/>
                  </a:cubicBezTo>
                  <a:cubicBezTo>
                    <a:pt x="254762" y="13589"/>
                    <a:pt x="255016" y="13589"/>
                    <a:pt x="255270" y="13589"/>
                  </a:cubicBezTo>
                  <a:cubicBezTo>
                    <a:pt x="263144" y="14605"/>
                    <a:pt x="271526" y="31623"/>
                    <a:pt x="274701" y="38100"/>
                  </a:cubicBezTo>
                  <a:cubicBezTo>
                    <a:pt x="281940" y="52832"/>
                    <a:pt x="289941" y="83566"/>
                    <a:pt x="293116" y="96647"/>
                  </a:cubicBezTo>
                  <a:cubicBezTo>
                    <a:pt x="279400" y="99949"/>
                    <a:pt x="247396" y="108077"/>
                    <a:pt x="231267" y="115951"/>
                  </a:cubicBezTo>
                  <a:cubicBezTo>
                    <a:pt x="218186" y="122301"/>
                    <a:pt x="191008" y="135636"/>
                    <a:pt x="201422" y="156718"/>
                  </a:cubicBezTo>
                  <a:cubicBezTo>
                    <a:pt x="203327" y="160528"/>
                    <a:pt x="206375" y="164211"/>
                    <a:pt x="210693" y="167894"/>
                  </a:cubicBezTo>
                  <a:cubicBezTo>
                    <a:pt x="218059" y="174244"/>
                    <a:pt x="228346" y="183896"/>
                    <a:pt x="233045" y="193421"/>
                  </a:cubicBezTo>
                  <a:cubicBezTo>
                    <a:pt x="236093" y="199644"/>
                    <a:pt x="236601" y="204978"/>
                    <a:pt x="234315" y="209931"/>
                  </a:cubicBezTo>
                  <a:cubicBezTo>
                    <a:pt x="231521" y="216408"/>
                    <a:pt x="224155" y="222504"/>
                    <a:pt x="212471" y="228219"/>
                  </a:cubicBezTo>
                  <a:cubicBezTo>
                    <a:pt x="202819" y="232918"/>
                    <a:pt x="195453" y="234823"/>
                    <a:pt x="189738" y="234823"/>
                  </a:cubicBezTo>
                  <a:cubicBezTo>
                    <a:pt x="179705" y="234823"/>
                    <a:pt x="175133" y="228981"/>
                    <a:pt x="172085" y="223012"/>
                  </a:cubicBezTo>
                  <a:cubicBezTo>
                    <a:pt x="167386" y="213487"/>
                    <a:pt x="165989" y="200279"/>
                    <a:pt x="165354" y="189865"/>
                  </a:cubicBezTo>
                  <a:cubicBezTo>
                    <a:pt x="164973" y="184150"/>
                    <a:pt x="163957" y="179578"/>
                    <a:pt x="162052" y="175768"/>
                  </a:cubicBezTo>
                  <a:cubicBezTo>
                    <a:pt x="157861" y="167132"/>
                    <a:pt x="150749" y="164338"/>
                    <a:pt x="143129" y="164338"/>
                  </a:cubicBezTo>
                  <a:cubicBezTo>
                    <a:pt x="131826" y="164338"/>
                    <a:pt x="119126" y="170561"/>
                    <a:pt x="111379" y="174371"/>
                  </a:cubicBezTo>
                  <a:cubicBezTo>
                    <a:pt x="95885" y="181991"/>
                    <a:pt x="71120" y="200914"/>
                    <a:pt x="59436" y="210058"/>
                  </a:cubicBezTo>
                  <a:lnTo>
                    <a:pt x="19558" y="129667"/>
                  </a:lnTo>
                  <a:lnTo>
                    <a:pt x="0" y="121412"/>
                  </a:lnTo>
                  <a:lnTo>
                    <a:pt x="46990" y="216154"/>
                  </a:lnTo>
                  <a:cubicBezTo>
                    <a:pt x="48895" y="219837"/>
                    <a:pt x="52324" y="222631"/>
                    <a:pt x="56388" y="223520"/>
                  </a:cubicBezTo>
                  <a:cubicBezTo>
                    <a:pt x="57404" y="223774"/>
                    <a:pt x="58420" y="223901"/>
                    <a:pt x="59436" y="223901"/>
                  </a:cubicBezTo>
                  <a:cubicBezTo>
                    <a:pt x="62484" y="223901"/>
                    <a:pt x="65532" y="222885"/>
                    <a:pt x="68072" y="220853"/>
                  </a:cubicBezTo>
                  <a:cubicBezTo>
                    <a:pt x="78105" y="212979"/>
                    <a:pt x="102870" y="193802"/>
                    <a:pt x="117475" y="186690"/>
                  </a:cubicBezTo>
                  <a:cubicBezTo>
                    <a:pt x="124079" y="183515"/>
                    <a:pt x="135128" y="178054"/>
                    <a:pt x="143129" y="178054"/>
                  </a:cubicBezTo>
                  <a:close/>
                </a:path>
              </a:pathLst>
            </a:custGeom>
            <a:solidFill>
              <a:srgbClr val="D61F26"/>
            </a:solidFill>
          </p:spPr>
        </p:sp>
        <p:sp>
          <p:nvSpPr>
            <p:cNvPr name="Freeform 9" id="9"/>
            <p:cNvSpPr/>
            <p:nvPr/>
          </p:nvSpPr>
          <p:spPr>
            <a:xfrm flipH="false" flipV="false" rot="0">
              <a:off x="311531" y="88138"/>
              <a:ext cx="310261" cy="178054"/>
            </a:xfrm>
            <a:custGeom>
              <a:avLst/>
              <a:gdLst/>
              <a:ahLst/>
              <a:cxnLst/>
              <a:rect r="r" b="b" t="t" l="l"/>
              <a:pathLst>
                <a:path h="178054" w="310261">
                  <a:moveTo>
                    <a:pt x="39497" y="178054"/>
                  </a:moveTo>
                  <a:lnTo>
                    <a:pt x="14224" y="127254"/>
                  </a:lnTo>
                  <a:lnTo>
                    <a:pt x="247396" y="13589"/>
                  </a:lnTo>
                  <a:cubicBezTo>
                    <a:pt x="255397" y="23495"/>
                    <a:pt x="276225" y="49657"/>
                    <a:pt x="283718" y="64897"/>
                  </a:cubicBezTo>
                  <a:cubicBezTo>
                    <a:pt x="286893" y="71374"/>
                    <a:pt x="295402" y="88392"/>
                    <a:pt x="291465" y="95123"/>
                  </a:cubicBezTo>
                  <a:cubicBezTo>
                    <a:pt x="289433" y="98552"/>
                    <a:pt x="283591" y="99568"/>
                    <a:pt x="279019" y="99949"/>
                  </a:cubicBezTo>
                  <a:cubicBezTo>
                    <a:pt x="259207" y="101219"/>
                    <a:pt x="235204" y="104648"/>
                    <a:pt x="225552" y="121158"/>
                  </a:cubicBezTo>
                  <a:cubicBezTo>
                    <a:pt x="223774" y="124206"/>
                    <a:pt x="222758" y="127508"/>
                    <a:pt x="222123" y="131064"/>
                  </a:cubicBezTo>
                  <a:cubicBezTo>
                    <a:pt x="224536" y="130556"/>
                    <a:pt x="226949" y="129921"/>
                    <a:pt x="229362" y="129921"/>
                  </a:cubicBezTo>
                  <a:cubicBezTo>
                    <a:pt x="231775" y="129921"/>
                    <a:pt x="234315" y="130302"/>
                    <a:pt x="236601" y="130810"/>
                  </a:cubicBezTo>
                  <a:cubicBezTo>
                    <a:pt x="236855" y="129921"/>
                    <a:pt x="236982" y="128778"/>
                    <a:pt x="237490" y="128016"/>
                  </a:cubicBezTo>
                  <a:cubicBezTo>
                    <a:pt x="243840" y="117094"/>
                    <a:pt x="264795" y="114554"/>
                    <a:pt x="279908" y="113665"/>
                  </a:cubicBezTo>
                  <a:cubicBezTo>
                    <a:pt x="291465" y="112903"/>
                    <a:pt x="299466" y="109093"/>
                    <a:pt x="303530" y="102108"/>
                  </a:cubicBezTo>
                  <a:cubicBezTo>
                    <a:pt x="310261" y="90551"/>
                    <a:pt x="304038" y="74549"/>
                    <a:pt x="296291" y="58928"/>
                  </a:cubicBezTo>
                  <a:cubicBezTo>
                    <a:pt x="288544" y="43307"/>
                    <a:pt x="269113" y="18415"/>
                    <a:pt x="258318" y="5080"/>
                  </a:cubicBezTo>
                  <a:cubicBezTo>
                    <a:pt x="255651" y="1778"/>
                    <a:pt x="251587" y="0"/>
                    <a:pt x="247523" y="0"/>
                  </a:cubicBezTo>
                  <a:cubicBezTo>
                    <a:pt x="245491" y="0"/>
                    <a:pt x="243332" y="508"/>
                    <a:pt x="241427" y="1397"/>
                  </a:cubicBezTo>
                  <a:lnTo>
                    <a:pt x="156591" y="42672"/>
                  </a:lnTo>
                  <a:cubicBezTo>
                    <a:pt x="154432" y="39116"/>
                    <a:pt x="151638" y="35941"/>
                    <a:pt x="147955" y="33528"/>
                  </a:cubicBezTo>
                  <a:cubicBezTo>
                    <a:pt x="135001" y="25527"/>
                    <a:pt x="117983" y="29337"/>
                    <a:pt x="109855" y="42164"/>
                  </a:cubicBezTo>
                  <a:lnTo>
                    <a:pt x="88519" y="75692"/>
                  </a:lnTo>
                  <a:lnTo>
                    <a:pt x="8128" y="114808"/>
                  </a:lnTo>
                  <a:cubicBezTo>
                    <a:pt x="4826" y="116459"/>
                    <a:pt x="2286" y="119253"/>
                    <a:pt x="1143" y="122682"/>
                  </a:cubicBezTo>
                  <a:cubicBezTo>
                    <a:pt x="0" y="126111"/>
                    <a:pt x="254" y="129921"/>
                    <a:pt x="1778" y="133096"/>
                  </a:cubicBezTo>
                  <a:lnTo>
                    <a:pt x="19939" y="169672"/>
                  </a:lnTo>
                  <a:lnTo>
                    <a:pt x="39497" y="177927"/>
                  </a:lnTo>
                  <a:close/>
                </a:path>
              </a:pathLst>
            </a:custGeom>
            <a:solidFill>
              <a:srgbClr val="D61F26"/>
            </a:solidFill>
          </p:spPr>
        </p:sp>
        <p:sp>
          <p:nvSpPr>
            <p:cNvPr name="Freeform 10" id="10"/>
            <p:cNvSpPr/>
            <p:nvPr/>
          </p:nvSpPr>
          <p:spPr>
            <a:xfrm flipH="false" flipV="false" rot="0">
              <a:off x="155702" y="63627"/>
              <a:ext cx="163957" cy="162306"/>
            </a:xfrm>
            <a:custGeom>
              <a:avLst/>
              <a:gdLst/>
              <a:ahLst/>
              <a:cxnLst/>
              <a:rect r="r" b="b" t="t" l="l"/>
              <a:pathLst>
                <a:path h="162306" w="163957">
                  <a:moveTo>
                    <a:pt x="4826" y="72517"/>
                  </a:moveTo>
                  <a:cubicBezTo>
                    <a:pt x="0" y="114808"/>
                    <a:pt x="30734" y="152908"/>
                    <a:pt x="73279" y="157607"/>
                  </a:cubicBezTo>
                  <a:cubicBezTo>
                    <a:pt x="115824" y="162306"/>
                    <a:pt x="154305" y="131953"/>
                    <a:pt x="159131" y="89789"/>
                  </a:cubicBezTo>
                  <a:cubicBezTo>
                    <a:pt x="163957" y="47625"/>
                    <a:pt x="133223" y="9398"/>
                    <a:pt x="90678" y="4699"/>
                  </a:cubicBezTo>
                  <a:cubicBezTo>
                    <a:pt x="48133" y="0"/>
                    <a:pt x="9652" y="30353"/>
                    <a:pt x="4826" y="72517"/>
                  </a:cubicBezTo>
                  <a:close/>
                </a:path>
              </a:pathLst>
            </a:custGeom>
            <a:solidFill>
              <a:srgbClr val="D61F26"/>
            </a:solidFill>
          </p:spPr>
        </p:sp>
        <p:sp>
          <p:nvSpPr>
            <p:cNvPr name="Freeform 11" id="11"/>
            <p:cNvSpPr/>
            <p:nvPr/>
          </p:nvSpPr>
          <p:spPr>
            <a:xfrm flipH="false" flipV="false" rot="0">
              <a:off x="63373" y="220726"/>
              <a:ext cx="508762" cy="633095"/>
            </a:xfrm>
            <a:custGeom>
              <a:avLst/>
              <a:gdLst/>
              <a:ahLst/>
              <a:cxnLst/>
              <a:rect r="r" b="b" t="t" l="l"/>
              <a:pathLst>
                <a:path h="633095" w="508762">
                  <a:moveTo>
                    <a:pt x="96520" y="127"/>
                  </a:moveTo>
                  <a:cubicBezTo>
                    <a:pt x="86741" y="127"/>
                    <a:pt x="77597" y="6350"/>
                    <a:pt x="74930" y="16002"/>
                  </a:cubicBezTo>
                  <a:cubicBezTo>
                    <a:pt x="74930" y="16129"/>
                    <a:pt x="74930" y="16129"/>
                    <a:pt x="74803" y="16256"/>
                  </a:cubicBezTo>
                  <a:lnTo>
                    <a:pt x="17272" y="232156"/>
                  </a:lnTo>
                  <a:cubicBezTo>
                    <a:pt x="12573" y="242697"/>
                    <a:pt x="12192" y="255016"/>
                    <a:pt x="17145" y="266446"/>
                  </a:cubicBezTo>
                  <a:lnTo>
                    <a:pt x="82804" y="416052"/>
                  </a:lnTo>
                  <a:lnTo>
                    <a:pt x="10033" y="572389"/>
                  </a:lnTo>
                  <a:cubicBezTo>
                    <a:pt x="0" y="593852"/>
                    <a:pt x="9525" y="619252"/>
                    <a:pt x="31115" y="629158"/>
                  </a:cubicBezTo>
                  <a:cubicBezTo>
                    <a:pt x="36957" y="631825"/>
                    <a:pt x="43180" y="633095"/>
                    <a:pt x="49149" y="633095"/>
                  </a:cubicBezTo>
                  <a:cubicBezTo>
                    <a:pt x="65405" y="633095"/>
                    <a:pt x="81026" y="623951"/>
                    <a:pt x="88265" y="608203"/>
                  </a:cubicBezTo>
                  <a:lnTo>
                    <a:pt x="169291" y="434340"/>
                  </a:lnTo>
                  <a:cubicBezTo>
                    <a:pt x="174498" y="423291"/>
                    <a:pt x="174625" y="410464"/>
                    <a:pt x="169672" y="399288"/>
                  </a:cubicBezTo>
                  <a:lnTo>
                    <a:pt x="140462" y="332740"/>
                  </a:lnTo>
                  <a:lnTo>
                    <a:pt x="225552" y="425958"/>
                  </a:lnTo>
                  <a:lnTo>
                    <a:pt x="230251" y="588010"/>
                  </a:lnTo>
                  <a:cubicBezTo>
                    <a:pt x="230886" y="611251"/>
                    <a:pt x="250063" y="629539"/>
                    <a:pt x="273304" y="629539"/>
                  </a:cubicBezTo>
                  <a:cubicBezTo>
                    <a:pt x="273685" y="629539"/>
                    <a:pt x="274193" y="629539"/>
                    <a:pt x="274574" y="629539"/>
                  </a:cubicBezTo>
                  <a:cubicBezTo>
                    <a:pt x="298323" y="628904"/>
                    <a:pt x="317119" y="609219"/>
                    <a:pt x="316484" y="585597"/>
                  </a:cubicBezTo>
                  <a:lnTo>
                    <a:pt x="311277" y="407670"/>
                  </a:lnTo>
                  <a:cubicBezTo>
                    <a:pt x="311023" y="397510"/>
                    <a:pt x="307086" y="387731"/>
                    <a:pt x="300101" y="380238"/>
                  </a:cubicBezTo>
                  <a:lnTo>
                    <a:pt x="200025" y="270510"/>
                  </a:lnTo>
                  <a:lnTo>
                    <a:pt x="245872" y="98425"/>
                  </a:lnTo>
                  <a:lnTo>
                    <a:pt x="255016" y="99568"/>
                  </a:lnTo>
                  <a:lnTo>
                    <a:pt x="294513" y="116459"/>
                  </a:lnTo>
                  <a:lnTo>
                    <a:pt x="349377" y="139827"/>
                  </a:lnTo>
                  <a:cubicBezTo>
                    <a:pt x="352933" y="141351"/>
                    <a:pt x="356616" y="141986"/>
                    <a:pt x="360299" y="141986"/>
                  </a:cubicBezTo>
                  <a:cubicBezTo>
                    <a:pt x="365887" y="141986"/>
                    <a:pt x="371475" y="140335"/>
                    <a:pt x="376301" y="136906"/>
                  </a:cubicBezTo>
                  <a:lnTo>
                    <a:pt x="493395" y="54610"/>
                  </a:lnTo>
                  <a:cubicBezTo>
                    <a:pt x="505841" y="45847"/>
                    <a:pt x="508762" y="28829"/>
                    <a:pt x="499999" y="16510"/>
                  </a:cubicBezTo>
                  <a:cubicBezTo>
                    <a:pt x="494665" y="9017"/>
                    <a:pt x="486156" y="4953"/>
                    <a:pt x="477520" y="4953"/>
                  </a:cubicBezTo>
                  <a:cubicBezTo>
                    <a:pt x="472059" y="4953"/>
                    <a:pt x="466471" y="6604"/>
                    <a:pt x="461645" y="10033"/>
                  </a:cubicBezTo>
                  <a:lnTo>
                    <a:pt x="356997" y="83566"/>
                  </a:lnTo>
                  <a:lnTo>
                    <a:pt x="262382" y="43180"/>
                  </a:lnTo>
                  <a:lnTo>
                    <a:pt x="230759" y="29718"/>
                  </a:lnTo>
                  <a:cubicBezTo>
                    <a:pt x="230378" y="29591"/>
                    <a:pt x="229997" y="29591"/>
                    <a:pt x="229743" y="29464"/>
                  </a:cubicBezTo>
                  <a:lnTo>
                    <a:pt x="229616" y="29210"/>
                  </a:lnTo>
                  <a:lnTo>
                    <a:pt x="101600" y="508"/>
                  </a:lnTo>
                  <a:cubicBezTo>
                    <a:pt x="99949" y="127"/>
                    <a:pt x="98171" y="0"/>
                    <a:pt x="96520" y="0"/>
                  </a:cubicBezTo>
                  <a:close/>
                </a:path>
              </a:pathLst>
            </a:custGeom>
            <a:solidFill>
              <a:srgbClr val="D61F26"/>
            </a:solidFill>
          </p:spPr>
        </p:sp>
        <p:sp>
          <p:nvSpPr>
            <p:cNvPr name="Freeform 12" id="12"/>
            <p:cNvSpPr/>
            <p:nvPr/>
          </p:nvSpPr>
          <p:spPr>
            <a:xfrm flipH="false" flipV="false" rot="0">
              <a:off x="63500" y="63500"/>
              <a:ext cx="986536" cy="794131"/>
            </a:xfrm>
            <a:custGeom>
              <a:avLst/>
              <a:gdLst/>
              <a:ahLst/>
              <a:cxnLst/>
              <a:rect r="r" b="b" t="t" l="l"/>
              <a:pathLst>
                <a:path h="794131" w="986536">
                  <a:moveTo>
                    <a:pt x="0" y="794131"/>
                  </a:moveTo>
                  <a:lnTo>
                    <a:pt x="986536" y="794131"/>
                  </a:lnTo>
                  <a:lnTo>
                    <a:pt x="986536" y="0"/>
                  </a:lnTo>
                  <a:lnTo>
                    <a:pt x="0" y="0"/>
                  </a:lnTo>
                  <a:close/>
                </a:path>
              </a:pathLst>
            </a:custGeom>
            <a:solidFill>
              <a:srgbClr val="000000">
                <a:alpha val="0"/>
              </a:srgbClr>
            </a:solidFill>
          </p:spPr>
        </p:sp>
      </p:grpSp>
      <p:grpSp>
        <p:nvGrpSpPr>
          <p:cNvPr name="Group 13" id="13"/>
          <p:cNvGrpSpPr>
            <a:grpSpLocks noChangeAspect="true"/>
          </p:cNvGrpSpPr>
          <p:nvPr/>
        </p:nvGrpSpPr>
        <p:grpSpPr>
          <a:xfrm rot="0">
            <a:off x="6045841" y="5705351"/>
            <a:ext cx="923163" cy="1034301"/>
            <a:chOff x="0" y="0"/>
            <a:chExt cx="923163" cy="1034301"/>
          </a:xfrm>
        </p:grpSpPr>
        <p:sp>
          <p:nvSpPr>
            <p:cNvPr name="Freeform 14" id="14"/>
            <p:cNvSpPr/>
            <p:nvPr/>
          </p:nvSpPr>
          <p:spPr>
            <a:xfrm flipH="false" flipV="false" rot="0">
              <a:off x="162687" y="162306"/>
              <a:ext cx="700659" cy="805942"/>
            </a:xfrm>
            <a:custGeom>
              <a:avLst/>
              <a:gdLst/>
              <a:ahLst/>
              <a:cxnLst/>
              <a:rect r="r" b="b" t="t" l="l"/>
              <a:pathLst>
                <a:path h="805942" w="700659">
                  <a:moveTo>
                    <a:pt x="235966" y="125984"/>
                  </a:moveTo>
                  <a:cubicBezTo>
                    <a:pt x="246253" y="125984"/>
                    <a:pt x="255651" y="128270"/>
                    <a:pt x="263525" y="132969"/>
                  </a:cubicBezTo>
                  <a:lnTo>
                    <a:pt x="199009" y="196977"/>
                  </a:lnTo>
                  <a:lnTo>
                    <a:pt x="134493" y="260985"/>
                  </a:lnTo>
                  <a:cubicBezTo>
                    <a:pt x="118872" y="235077"/>
                    <a:pt x="129794" y="192532"/>
                    <a:pt x="162179" y="160401"/>
                  </a:cubicBezTo>
                  <a:cubicBezTo>
                    <a:pt x="184658" y="138049"/>
                    <a:pt x="212344" y="125984"/>
                    <a:pt x="235839" y="125984"/>
                  </a:cubicBezTo>
                  <a:close/>
                  <a:moveTo>
                    <a:pt x="391160" y="36068"/>
                  </a:moveTo>
                  <a:cubicBezTo>
                    <a:pt x="393319" y="145542"/>
                    <a:pt x="426847" y="253111"/>
                    <a:pt x="488061" y="350647"/>
                  </a:cubicBezTo>
                  <a:lnTo>
                    <a:pt x="353949" y="483616"/>
                  </a:lnTo>
                  <a:cubicBezTo>
                    <a:pt x="255651" y="422910"/>
                    <a:pt x="147193" y="389636"/>
                    <a:pt x="36957" y="387477"/>
                  </a:cubicBezTo>
                  <a:lnTo>
                    <a:pt x="213995" y="211709"/>
                  </a:lnTo>
                  <a:lnTo>
                    <a:pt x="391160" y="35941"/>
                  </a:lnTo>
                  <a:close/>
                  <a:moveTo>
                    <a:pt x="499745" y="368808"/>
                  </a:moveTo>
                  <a:cubicBezTo>
                    <a:pt x="526542" y="408686"/>
                    <a:pt x="557911" y="446659"/>
                    <a:pt x="593852" y="482346"/>
                  </a:cubicBezTo>
                  <a:lnTo>
                    <a:pt x="652272" y="540258"/>
                  </a:lnTo>
                  <a:cubicBezTo>
                    <a:pt x="676783" y="564642"/>
                    <a:pt x="667639" y="613029"/>
                    <a:pt x="643001" y="637540"/>
                  </a:cubicBezTo>
                  <a:cubicBezTo>
                    <a:pt x="642874" y="637667"/>
                    <a:pt x="642747" y="637921"/>
                    <a:pt x="642620" y="638048"/>
                  </a:cubicBezTo>
                  <a:lnTo>
                    <a:pt x="642620" y="638048"/>
                  </a:lnTo>
                  <a:cubicBezTo>
                    <a:pt x="630301" y="650240"/>
                    <a:pt x="611759" y="658749"/>
                    <a:pt x="592836" y="660654"/>
                  </a:cubicBezTo>
                  <a:cubicBezTo>
                    <a:pt x="589915" y="660908"/>
                    <a:pt x="587121" y="661035"/>
                    <a:pt x="584454" y="661035"/>
                  </a:cubicBezTo>
                  <a:cubicBezTo>
                    <a:pt x="568452" y="661035"/>
                    <a:pt x="554736" y="656082"/>
                    <a:pt x="545211" y="646684"/>
                  </a:cubicBezTo>
                  <a:lnTo>
                    <a:pt x="486791" y="588772"/>
                  </a:lnTo>
                  <a:cubicBezTo>
                    <a:pt x="471932" y="574040"/>
                    <a:pt x="456692" y="560070"/>
                    <a:pt x="441071" y="546862"/>
                  </a:cubicBezTo>
                  <a:cubicBezTo>
                    <a:pt x="440817" y="546608"/>
                    <a:pt x="440563" y="546481"/>
                    <a:pt x="440309" y="546227"/>
                  </a:cubicBezTo>
                  <a:cubicBezTo>
                    <a:pt x="418338" y="527685"/>
                    <a:pt x="395732" y="510794"/>
                    <a:pt x="372364" y="495300"/>
                  </a:cubicBezTo>
                  <a:lnTo>
                    <a:pt x="499872" y="368808"/>
                  </a:lnTo>
                  <a:close/>
                  <a:moveTo>
                    <a:pt x="432181" y="567055"/>
                  </a:moveTo>
                  <a:cubicBezTo>
                    <a:pt x="445643" y="578612"/>
                    <a:pt x="458851" y="590804"/>
                    <a:pt x="471678" y="603504"/>
                  </a:cubicBezTo>
                  <a:lnTo>
                    <a:pt x="510413" y="641985"/>
                  </a:lnTo>
                  <a:lnTo>
                    <a:pt x="275209" y="782701"/>
                  </a:lnTo>
                  <a:cubicBezTo>
                    <a:pt x="272542" y="784352"/>
                    <a:pt x="269494" y="785114"/>
                    <a:pt x="266446" y="785114"/>
                  </a:cubicBezTo>
                  <a:cubicBezTo>
                    <a:pt x="262001" y="785114"/>
                    <a:pt x="257683" y="783463"/>
                    <a:pt x="254381" y="780161"/>
                  </a:cubicBezTo>
                  <a:lnTo>
                    <a:pt x="188976" y="715264"/>
                  </a:lnTo>
                  <a:cubicBezTo>
                    <a:pt x="185039" y="711454"/>
                    <a:pt x="183388" y="706120"/>
                    <a:pt x="184150" y="700786"/>
                  </a:cubicBezTo>
                  <a:cubicBezTo>
                    <a:pt x="184912" y="695452"/>
                    <a:pt x="188341" y="690880"/>
                    <a:pt x="193167" y="688467"/>
                  </a:cubicBezTo>
                  <a:lnTo>
                    <a:pt x="432054" y="567055"/>
                  </a:lnTo>
                  <a:close/>
                  <a:moveTo>
                    <a:pt x="401828" y="0"/>
                  </a:moveTo>
                  <a:cubicBezTo>
                    <a:pt x="399034" y="0"/>
                    <a:pt x="396367" y="1016"/>
                    <a:pt x="394335" y="3048"/>
                  </a:cubicBezTo>
                  <a:lnTo>
                    <a:pt x="278892" y="117602"/>
                  </a:lnTo>
                  <a:cubicBezTo>
                    <a:pt x="266827" y="109220"/>
                    <a:pt x="252095" y="105029"/>
                    <a:pt x="236220" y="105029"/>
                  </a:cubicBezTo>
                  <a:cubicBezTo>
                    <a:pt x="206883" y="105029"/>
                    <a:pt x="173863" y="118999"/>
                    <a:pt x="147320" y="145288"/>
                  </a:cubicBezTo>
                  <a:cubicBezTo>
                    <a:pt x="106426" y="185928"/>
                    <a:pt x="95250" y="241935"/>
                    <a:pt x="119380" y="275844"/>
                  </a:cubicBezTo>
                  <a:lnTo>
                    <a:pt x="3937" y="390398"/>
                  </a:lnTo>
                  <a:cubicBezTo>
                    <a:pt x="889" y="393446"/>
                    <a:pt x="0" y="398018"/>
                    <a:pt x="1651" y="401955"/>
                  </a:cubicBezTo>
                  <a:cubicBezTo>
                    <a:pt x="3302" y="405892"/>
                    <a:pt x="7366" y="408051"/>
                    <a:pt x="11557" y="408305"/>
                  </a:cubicBezTo>
                  <a:lnTo>
                    <a:pt x="14351" y="408305"/>
                  </a:lnTo>
                  <a:cubicBezTo>
                    <a:pt x="18161" y="408178"/>
                    <a:pt x="21971" y="408178"/>
                    <a:pt x="25654" y="408178"/>
                  </a:cubicBezTo>
                  <a:cubicBezTo>
                    <a:pt x="163322" y="408178"/>
                    <a:pt x="298831" y="458724"/>
                    <a:pt x="414528" y="552196"/>
                  </a:cubicBezTo>
                  <a:lnTo>
                    <a:pt x="183642" y="669671"/>
                  </a:lnTo>
                  <a:cubicBezTo>
                    <a:pt x="172593" y="675259"/>
                    <a:pt x="165227" y="685419"/>
                    <a:pt x="163322" y="697484"/>
                  </a:cubicBezTo>
                  <a:cubicBezTo>
                    <a:pt x="161417" y="709549"/>
                    <a:pt x="165354" y="721487"/>
                    <a:pt x="173990" y="730123"/>
                  </a:cubicBezTo>
                  <a:lnTo>
                    <a:pt x="239395" y="795020"/>
                  </a:lnTo>
                  <a:cubicBezTo>
                    <a:pt x="245872" y="801497"/>
                    <a:pt x="254254" y="805180"/>
                    <a:pt x="263017" y="805942"/>
                  </a:cubicBezTo>
                  <a:lnTo>
                    <a:pt x="269875" y="805942"/>
                  </a:lnTo>
                  <a:cubicBezTo>
                    <a:pt x="275463" y="805434"/>
                    <a:pt x="281051" y="803656"/>
                    <a:pt x="286258" y="800608"/>
                  </a:cubicBezTo>
                  <a:lnTo>
                    <a:pt x="525907" y="657098"/>
                  </a:lnTo>
                  <a:lnTo>
                    <a:pt x="530098" y="661289"/>
                  </a:lnTo>
                  <a:cubicBezTo>
                    <a:pt x="543687" y="674751"/>
                    <a:pt x="562610" y="681863"/>
                    <a:pt x="584200" y="681863"/>
                  </a:cubicBezTo>
                  <a:cubicBezTo>
                    <a:pt x="587756" y="681863"/>
                    <a:pt x="591312" y="681736"/>
                    <a:pt x="594868" y="681355"/>
                  </a:cubicBezTo>
                  <a:cubicBezTo>
                    <a:pt x="618744" y="678815"/>
                    <a:pt x="641604" y="668401"/>
                    <a:pt x="657860" y="652272"/>
                  </a:cubicBezTo>
                  <a:lnTo>
                    <a:pt x="657860" y="652272"/>
                  </a:lnTo>
                  <a:cubicBezTo>
                    <a:pt x="658114" y="652145"/>
                    <a:pt x="658368" y="651891"/>
                    <a:pt x="658495" y="651764"/>
                  </a:cubicBezTo>
                  <a:cubicBezTo>
                    <a:pt x="689991" y="620522"/>
                    <a:pt x="700659" y="558546"/>
                    <a:pt x="667258" y="525399"/>
                  </a:cubicBezTo>
                  <a:lnTo>
                    <a:pt x="608838" y="467487"/>
                  </a:lnTo>
                  <a:cubicBezTo>
                    <a:pt x="478917" y="338455"/>
                    <a:pt x="409067" y="177292"/>
                    <a:pt x="412242" y="13589"/>
                  </a:cubicBezTo>
                  <a:lnTo>
                    <a:pt x="412242" y="10795"/>
                  </a:lnTo>
                  <a:cubicBezTo>
                    <a:pt x="412369" y="6477"/>
                    <a:pt x="409829" y="2540"/>
                    <a:pt x="405765" y="889"/>
                  </a:cubicBezTo>
                  <a:cubicBezTo>
                    <a:pt x="404368" y="381"/>
                    <a:pt x="402971" y="0"/>
                    <a:pt x="401574" y="0"/>
                  </a:cubicBezTo>
                  <a:close/>
                </a:path>
              </a:pathLst>
            </a:custGeom>
            <a:solidFill>
              <a:srgbClr val="D61F26"/>
            </a:solidFill>
          </p:spPr>
        </p:sp>
        <p:sp>
          <p:nvSpPr>
            <p:cNvPr name="Freeform 15" id="15"/>
            <p:cNvSpPr/>
            <p:nvPr/>
          </p:nvSpPr>
          <p:spPr>
            <a:xfrm flipH="false" flipV="false" rot="0">
              <a:off x="422783" y="63627"/>
              <a:ext cx="46355" cy="112014"/>
            </a:xfrm>
            <a:custGeom>
              <a:avLst/>
              <a:gdLst/>
              <a:ahLst/>
              <a:cxnLst/>
              <a:rect r="r" b="b" t="t" l="l"/>
              <a:pathLst>
                <a:path h="112014" w="46355">
                  <a:moveTo>
                    <a:pt x="24257" y="104013"/>
                  </a:moveTo>
                  <a:cubicBezTo>
                    <a:pt x="25527" y="108839"/>
                    <a:pt x="29845" y="112014"/>
                    <a:pt x="34544" y="112014"/>
                  </a:cubicBezTo>
                  <a:cubicBezTo>
                    <a:pt x="35433" y="112014"/>
                    <a:pt x="36322" y="111887"/>
                    <a:pt x="37211" y="111633"/>
                  </a:cubicBezTo>
                  <a:cubicBezTo>
                    <a:pt x="42926" y="110236"/>
                    <a:pt x="46355" y="104521"/>
                    <a:pt x="44831" y="98806"/>
                  </a:cubicBezTo>
                  <a:lnTo>
                    <a:pt x="21971" y="9017"/>
                  </a:lnTo>
                  <a:cubicBezTo>
                    <a:pt x="20574" y="3429"/>
                    <a:pt x="14732" y="0"/>
                    <a:pt x="9144" y="1397"/>
                  </a:cubicBezTo>
                  <a:cubicBezTo>
                    <a:pt x="3556" y="2794"/>
                    <a:pt x="0" y="8509"/>
                    <a:pt x="1524" y="14224"/>
                  </a:cubicBezTo>
                  <a:lnTo>
                    <a:pt x="24384" y="104013"/>
                  </a:lnTo>
                </a:path>
              </a:pathLst>
            </a:custGeom>
            <a:solidFill>
              <a:srgbClr val="D61F26"/>
            </a:solidFill>
          </p:spPr>
        </p:sp>
        <p:sp>
          <p:nvSpPr>
            <p:cNvPr name="Freeform 16" id="16"/>
            <p:cNvSpPr/>
            <p:nvPr/>
          </p:nvSpPr>
          <p:spPr>
            <a:xfrm flipH="false" flipV="false" rot="0">
              <a:off x="64008" y="419735"/>
              <a:ext cx="113792" cy="44958"/>
            </a:xfrm>
            <a:custGeom>
              <a:avLst/>
              <a:gdLst/>
              <a:ahLst/>
              <a:cxnLst/>
              <a:rect r="r" b="b" t="t" l="l"/>
              <a:pathLst>
                <a:path h="44958" w="113792">
                  <a:moveTo>
                    <a:pt x="102108" y="44831"/>
                  </a:moveTo>
                  <a:cubicBezTo>
                    <a:pt x="106807" y="44831"/>
                    <a:pt x="111125" y="41656"/>
                    <a:pt x="112395" y="36957"/>
                  </a:cubicBezTo>
                  <a:cubicBezTo>
                    <a:pt x="113792" y="31369"/>
                    <a:pt x="110363" y="25654"/>
                    <a:pt x="104775" y="24130"/>
                  </a:cubicBezTo>
                  <a:lnTo>
                    <a:pt x="14224" y="1397"/>
                  </a:lnTo>
                  <a:cubicBezTo>
                    <a:pt x="8509" y="0"/>
                    <a:pt x="2794" y="3429"/>
                    <a:pt x="1397" y="9017"/>
                  </a:cubicBezTo>
                  <a:cubicBezTo>
                    <a:pt x="0" y="14605"/>
                    <a:pt x="3429" y="20320"/>
                    <a:pt x="9017" y="21844"/>
                  </a:cubicBezTo>
                  <a:lnTo>
                    <a:pt x="99568" y="44577"/>
                  </a:lnTo>
                  <a:cubicBezTo>
                    <a:pt x="100457" y="44831"/>
                    <a:pt x="101346" y="44958"/>
                    <a:pt x="102235" y="44958"/>
                  </a:cubicBezTo>
                </a:path>
              </a:pathLst>
            </a:custGeom>
            <a:solidFill>
              <a:srgbClr val="D61F26"/>
            </a:solidFill>
          </p:spPr>
        </p:sp>
        <p:sp>
          <p:nvSpPr>
            <p:cNvPr name="Freeform 17" id="17"/>
            <p:cNvSpPr/>
            <p:nvPr/>
          </p:nvSpPr>
          <p:spPr>
            <a:xfrm flipH="false" flipV="false" rot="0">
              <a:off x="176784" y="175768"/>
              <a:ext cx="99695" cy="97663"/>
            </a:xfrm>
            <a:custGeom>
              <a:avLst/>
              <a:gdLst/>
              <a:ahLst/>
              <a:cxnLst/>
              <a:rect r="r" b="b" t="t" l="l"/>
              <a:pathLst>
                <a:path h="97663" w="99695">
                  <a:moveTo>
                    <a:pt x="80518" y="94615"/>
                  </a:moveTo>
                  <a:cubicBezTo>
                    <a:pt x="82550" y="96647"/>
                    <a:pt x="85344" y="97663"/>
                    <a:pt x="88011" y="97663"/>
                  </a:cubicBezTo>
                  <a:cubicBezTo>
                    <a:pt x="90678" y="97663"/>
                    <a:pt x="93472" y="96647"/>
                    <a:pt x="95504" y="94615"/>
                  </a:cubicBezTo>
                  <a:cubicBezTo>
                    <a:pt x="99695" y="90551"/>
                    <a:pt x="99695" y="83820"/>
                    <a:pt x="95504" y="79756"/>
                  </a:cubicBezTo>
                  <a:lnTo>
                    <a:pt x="19177" y="4064"/>
                  </a:lnTo>
                  <a:cubicBezTo>
                    <a:pt x="14986" y="0"/>
                    <a:pt x="8382" y="0"/>
                    <a:pt x="4191" y="4064"/>
                  </a:cubicBezTo>
                  <a:cubicBezTo>
                    <a:pt x="0" y="8128"/>
                    <a:pt x="0" y="14859"/>
                    <a:pt x="4191" y="18923"/>
                  </a:cubicBezTo>
                  <a:lnTo>
                    <a:pt x="80518" y="94742"/>
                  </a:lnTo>
                </a:path>
              </a:pathLst>
            </a:custGeom>
            <a:solidFill>
              <a:srgbClr val="D61F26"/>
            </a:solidFill>
          </p:spPr>
        </p:sp>
        <p:sp>
          <p:nvSpPr>
            <p:cNvPr name="Freeform 18" id="18"/>
            <p:cNvSpPr/>
            <p:nvPr/>
          </p:nvSpPr>
          <p:spPr>
            <a:xfrm flipH="false" flipV="false" rot="0">
              <a:off x="63500" y="63500"/>
              <a:ext cx="796163" cy="907288"/>
            </a:xfrm>
            <a:custGeom>
              <a:avLst/>
              <a:gdLst/>
              <a:ahLst/>
              <a:cxnLst/>
              <a:rect r="r" b="b" t="t" l="l"/>
              <a:pathLst>
                <a:path h="907288" w="796163">
                  <a:moveTo>
                    <a:pt x="0" y="907288"/>
                  </a:moveTo>
                  <a:lnTo>
                    <a:pt x="796163" y="907288"/>
                  </a:lnTo>
                  <a:lnTo>
                    <a:pt x="796163" y="0"/>
                  </a:lnTo>
                  <a:lnTo>
                    <a:pt x="0" y="0"/>
                  </a:lnTo>
                  <a:close/>
                </a:path>
              </a:pathLst>
            </a:custGeom>
            <a:solidFill>
              <a:srgbClr val="000000">
                <a:alpha val="0"/>
              </a:srgbClr>
            </a:solidFill>
          </p:spPr>
        </p:sp>
      </p:grpSp>
      <p:sp>
        <p:nvSpPr>
          <p:cNvPr name="Freeform 19" id="19"/>
          <p:cNvSpPr/>
          <p:nvPr/>
        </p:nvSpPr>
        <p:spPr>
          <a:xfrm flipH="false" flipV="false" rot="0">
            <a:off x="6151826" y="3415255"/>
            <a:ext cx="817178" cy="965197"/>
          </a:xfrm>
          <a:custGeom>
            <a:avLst/>
            <a:gdLst/>
            <a:ahLst/>
            <a:cxnLst/>
            <a:rect r="r" b="b" t="t" l="l"/>
            <a:pathLst>
              <a:path h="965197" w="817178">
                <a:moveTo>
                  <a:pt x="0" y="0"/>
                </a:moveTo>
                <a:lnTo>
                  <a:pt x="817178" y="0"/>
                </a:lnTo>
                <a:lnTo>
                  <a:pt x="817178" y="965197"/>
                </a:lnTo>
                <a:lnTo>
                  <a:pt x="0" y="9651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318936" y="608609"/>
            <a:ext cx="16572138" cy="8715337"/>
          </a:xfrm>
          <a:custGeom>
            <a:avLst/>
            <a:gdLst/>
            <a:ahLst/>
            <a:cxnLst/>
            <a:rect r="r" b="b" t="t" l="l"/>
            <a:pathLst>
              <a:path h="8715337" w="16572138">
                <a:moveTo>
                  <a:pt x="0" y="0"/>
                </a:moveTo>
                <a:lnTo>
                  <a:pt x="16572138" y="0"/>
                </a:lnTo>
                <a:lnTo>
                  <a:pt x="16572138" y="8715337"/>
                </a:lnTo>
                <a:lnTo>
                  <a:pt x="0" y="87153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1382430" y="1482681"/>
            <a:ext cx="7067407" cy="915343"/>
          </a:xfrm>
          <a:prstGeom prst="rect">
            <a:avLst/>
          </a:prstGeom>
        </p:spPr>
        <p:txBody>
          <a:bodyPr anchor="t" rtlCol="false" tIns="0" lIns="0" bIns="0" rIns="0">
            <a:spAutoFit/>
          </a:bodyPr>
          <a:lstStyle/>
          <a:p>
            <a:pPr algn="l">
              <a:lnSpc>
                <a:spcPts val="4649"/>
              </a:lnSpc>
            </a:pPr>
            <a:r>
              <a:rPr lang="en-US" b="true" sz="9299">
                <a:solidFill>
                  <a:srgbClr val="D61F26"/>
                </a:solidFill>
                <a:latin typeface="Bernoru Condensed"/>
                <a:ea typeface="Bernoru Condensed"/>
                <a:cs typeface="Bernoru Condensed"/>
                <a:sym typeface="Bernoru Condensed"/>
              </a:rPr>
              <a:t>FINAL </a:t>
            </a:r>
            <a:r>
              <a:rPr lang="en-US" b="true" sz="9299">
                <a:solidFill>
                  <a:srgbClr val="09395E"/>
                </a:solidFill>
                <a:latin typeface="Bernoru Condensed"/>
                <a:ea typeface="Bernoru Condensed"/>
                <a:cs typeface="Bernoru Condensed"/>
                <a:sym typeface="Bernoru Condensed"/>
              </a:rPr>
              <a:t>THOUGHTS</a:t>
            </a:r>
          </a:p>
        </p:txBody>
      </p:sp>
      <p:sp>
        <p:nvSpPr>
          <p:cNvPr name="TextBox 22" id="22"/>
          <p:cNvSpPr txBox="true"/>
          <p:nvPr/>
        </p:nvSpPr>
        <p:spPr>
          <a:xfrm rot="0">
            <a:off x="4490942" y="3144764"/>
            <a:ext cx="96822" cy="694573"/>
          </a:xfrm>
          <a:prstGeom prst="rect">
            <a:avLst/>
          </a:prstGeom>
        </p:spPr>
        <p:txBody>
          <a:bodyPr anchor="t" rtlCol="false" tIns="0" lIns="0" bIns="0" rIns="0">
            <a:spAutoFit/>
          </a:bodyPr>
          <a:lstStyle/>
          <a:p>
            <a:pPr algn="l">
              <a:lnSpc>
                <a:spcPts val="6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23" id="23"/>
          <p:cNvSpPr txBox="true"/>
          <p:nvPr/>
        </p:nvSpPr>
        <p:spPr>
          <a:xfrm rot="0">
            <a:off x="2102139" y="5411543"/>
            <a:ext cx="3963962"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Voting access in jail is about rights, not logistics</a:t>
            </a:r>
          </a:p>
        </p:txBody>
      </p:sp>
      <p:sp>
        <p:nvSpPr>
          <p:cNvPr name="TextBox 24" id="24"/>
          <p:cNvSpPr txBox="true"/>
          <p:nvPr/>
        </p:nvSpPr>
        <p:spPr>
          <a:xfrm rot="0">
            <a:off x="2102139" y="3411464"/>
            <a:ext cx="3963962"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The DDDA is how we build democracy infrastructure that includes everyone</a:t>
            </a:r>
          </a:p>
        </p:txBody>
      </p:sp>
      <p:sp>
        <p:nvSpPr>
          <p:cNvPr name="TextBox 25" id="25"/>
          <p:cNvSpPr txBox="true"/>
          <p:nvPr/>
        </p:nvSpPr>
        <p:spPr>
          <a:xfrm rot="0">
            <a:off x="7056358" y="3385271"/>
            <a:ext cx="3579381"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Change comes through strategy</a:t>
            </a:r>
          </a:p>
        </p:txBody>
      </p:sp>
      <p:sp>
        <p:nvSpPr>
          <p:cNvPr name="TextBox 26" id="26"/>
          <p:cNvSpPr txBox="true"/>
          <p:nvPr/>
        </p:nvSpPr>
        <p:spPr>
          <a:xfrm rot="0">
            <a:off x="7056358" y="5543283"/>
            <a:ext cx="3579381"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Turning values into action is how we move from protest to power</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6100" cy="10287000"/>
          </a:xfrm>
          <a:custGeom>
            <a:avLst/>
            <a:gdLst/>
            <a:ahLst/>
            <a:cxnLst/>
            <a:rect r="r" b="b" t="t" l="l"/>
            <a:pathLst>
              <a:path h="10287000" w="18326100">
                <a:moveTo>
                  <a:pt x="0" y="0"/>
                </a:moveTo>
                <a:lnTo>
                  <a:pt x="18326100" y="0"/>
                </a:lnTo>
                <a:lnTo>
                  <a:pt x="18326100" y="10287000"/>
                </a:lnTo>
                <a:lnTo>
                  <a:pt x="0" y="10287000"/>
                </a:lnTo>
                <a:lnTo>
                  <a:pt x="0" y="0"/>
                </a:lnTo>
                <a:close/>
              </a:path>
            </a:pathLst>
          </a:custGeom>
          <a:blipFill>
            <a:blip r:embed="rId2">
              <a:alphaModFix amt="30000"/>
            </a:blip>
            <a:stretch>
              <a:fillRect l="0" t="0" r="0" b="0"/>
            </a:stretch>
          </a:blipFill>
        </p:spPr>
      </p:sp>
      <p:sp>
        <p:nvSpPr>
          <p:cNvPr name="Freeform 3" id="3"/>
          <p:cNvSpPr/>
          <p:nvPr/>
        </p:nvSpPr>
        <p:spPr>
          <a:xfrm flipH="false" flipV="false" rot="0">
            <a:off x="1163622" y="1013889"/>
            <a:ext cx="2890190" cy="8302904"/>
          </a:xfrm>
          <a:custGeom>
            <a:avLst/>
            <a:gdLst/>
            <a:ahLst/>
            <a:cxnLst/>
            <a:rect r="r" b="b" t="t" l="l"/>
            <a:pathLst>
              <a:path h="8302904" w="2890190">
                <a:moveTo>
                  <a:pt x="0" y="0"/>
                </a:moveTo>
                <a:lnTo>
                  <a:pt x="2890189" y="0"/>
                </a:lnTo>
                <a:lnTo>
                  <a:pt x="2890189" y="8302904"/>
                </a:lnTo>
                <a:lnTo>
                  <a:pt x="0" y="83029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a:grpSpLocks noChangeAspect="true"/>
          </p:cNvGrpSpPr>
          <p:nvPr/>
        </p:nvGrpSpPr>
        <p:grpSpPr>
          <a:xfrm rot="0">
            <a:off x="4304633" y="8226104"/>
            <a:ext cx="9676800" cy="1032196"/>
            <a:chOff x="0" y="0"/>
            <a:chExt cx="9676803" cy="1032193"/>
          </a:xfrm>
        </p:grpSpPr>
        <p:sp>
          <p:nvSpPr>
            <p:cNvPr name="Freeform 5" id="5"/>
            <p:cNvSpPr/>
            <p:nvPr/>
          </p:nvSpPr>
          <p:spPr>
            <a:xfrm flipH="false" flipV="false" rot="0">
              <a:off x="0" y="0"/>
              <a:ext cx="9676765" cy="1032129"/>
            </a:xfrm>
            <a:custGeom>
              <a:avLst/>
              <a:gdLst/>
              <a:ahLst/>
              <a:cxnLst/>
              <a:rect r="r" b="b" t="t" l="l"/>
              <a:pathLst>
                <a:path h="1032129" w="9676765">
                  <a:moveTo>
                    <a:pt x="0" y="0"/>
                  </a:moveTo>
                  <a:lnTo>
                    <a:pt x="0" y="1032129"/>
                  </a:lnTo>
                  <a:lnTo>
                    <a:pt x="9676765" y="1032129"/>
                  </a:lnTo>
                  <a:lnTo>
                    <a:pt x="9676765" y="0"/>
                  </a:lnTo>
                  <a:close/>
                </a:path>
              </a:pathLst>
            </a:custGeom>
            <a:solidFill>
              <a:srgbClr val="09395E"/>
            </a:solidFill>
          </p:spPr>
        </p:sp>
      </p:grpSp>
      <p:grpSp>
        <p:nvGrpSpPr>
          <p:cNvPr name="Group 6" id="6"/>
          <p:cNvGrpSpPr>
            <a:grpSpLocks noChangeAspect="true"/>
          </p:cNvGrpSpPr>
          <p:nvPr/>
        </p:nvGrpSpPr>
        <p:grpSpPr>
          <a:xfrm rot="0">
            <a:off x="4241130" y="967683"/>
            <a:ext cx="9804397" cy="1128884"/>
            <a:chOff x="0" y="0"/>
            <a:chExt cx="9804400" cy="1128878"/>
          </a:xfrm>
        </p:grpSpPr>
        <p:sp>
          <p:nvSpPr>
            <p:cNvPr name="Freeform 7" id="7"/>
            <p:cNvSpPr/>
            <p:nvPr/>
          </p:nvSpPr>
          <p:spPr>
            <a:xfrm flipH="false" flipV="false" rot="0">
              <a:off x="63500" y="63500"/>
              <a:ext cx="2739898" cy="1001903"/>
            </a:xfrm>
            <a:custGeom>
              <a:avLst/>
              <a:gdLst/>
              <a:ahLst/>
              <a:cxnLst/>
              <a:rect r="r" b="b" t="t" l="l"/>
              <a:pathLst>
                <a:path h="1001903" w="2739898">
                  <a:moveTo>
                    <a:pt x="0" y="0"/>
                  </a:moveTo>
                  <a:lnTo>
                    <a:pt x="0" y="1001903"/>
                  </a:lnTo>
                  <a:lnTo>
                    <a:pt x="2739898" y="1001903"/>
                  </a:lnTo>
                  <a:lnTo>
                    <a:pt x="2739898" y="0"/>
                  </a:lnTo>
                  <a:close/>
                </a:path>
              </a:pathLst>
            </a:custGeom>
            <a:solidFill>
              <a:srgbClr val="09395E"/>
            </a:solidFill>
          </p:spPr>
        </p:sp>
        <p:sp>
          <p:nvSpPr>
            <p:cNvPr name="Freeform 8" id="8"/>
            <p:cNvSpPr/>
            <p:nvPr/>
          </p:nvSpPr>
          <p:spPr>
            <a:xfrm flipH="false" flipV="false" rot="0">
              <a:off x="228600" y="256032"/>
              <a:ext cx="632841" cy="597916"/>
            </a:xfrm>
            <a:custGeom>
              <a:avLst/>
              <a:gdLst/>
              <a:ahLst/>
              <a:cxnLst/>
              <a:rect r="r" b="b" t="t" l="l"/>
              <a:pathLst>
                <a:path h="597916" w="632841">
                  <a:moveTo>
                    <a:pt x="391160" y="228219"/>
                  </a:moveTo>
                  <a:lnTo>
                    <a:pt x="316103" y="0"/>
                  </a:lnTo>
                  <a:lnTo>
                    <a:pt x="241554" y="228219"/>
                  </a:lnTo>
                  <a:lnTo>
                    <a:pt x="0" y="228219"/>
                  </a:lnTo>
                  <a:lnTo>
                    <a:pt x="195199" y="369824"/>
                  </a:lnTo>
                  <a:lnTo>
                    <a:pt x="120777" y="597916"/>
                  </a:lnTo>
                  <a:lnTo>
                    <a:pt x="316103" y="456946"/>
                  </a:lnTo>
                  <a:lnTo>
                    <a:pt x="512064" y="597916"/>
                  </a:lnTo>
                  <a:lnTo>
                    <a:pt x="437515" y="369697"/>
                  </a:lnTo>
                  <a:lnTo>
                    <a:pt x="632841" y="228219"/>
                  </a:lnTo>
                  <a:lnTo>
                    <a:pt x="391160" y="228219"/>
                  </a:lnTo>
                  <a:close/>
                </a:path>
              </a:pathLst>
            </a:custGeom>
            <a:solidFill>
              <a:srgbClr val="FFFFFF"/>
            </a:solidFill>
          </p:spPr>
        </p:sp>
        <p:sp>
          <p:nvSpPr>
            <p:cNvPr name="Freeform 9" id="9"/>
            <p:cNvSpPr/>
            <p:nvPr/>
          </p:nvSpPr>
          <p:spPr>
            <a:xfrm flipH="false" flipV="false" rot="0">
              <a:off x="1116330" y="256032"/>
              <a:ext cx="632841" cy="598043"/>
            </a:xfrm>
            <a:custGeom>
              <a:avLst/>
              <a:gdLst/>
              <a:ahLst/>
              <a:cxnLst/>
              <a:rect r="r" b="b" t="t" l="l"/>
              <a:pathLst>
                <a:path h="598043" w="632841">
                  <a:moveTo>
                    <a:pt x="391287" y="228219"/>
                  </a:moveTo>
                  <a:lnTo>
                    <a:pt x="316738" y="0"/>
                  </a:lnTo>
                  <a:lnTo>
                    <a:pt x="241554"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10" id="10"/>
            <p:cNvSpPr/>
            <p:nvPr/>
          </p:nvSpPr>
          <p:spPr>
            <a:xfrm flipH="false" flipV="false" rot="0">
              <a:off x="2004187" y="256032"/>
              <a:ext cx="632841" cy="598043"/>
            </a:xfrm>
            <a:custGeom>
              <a:avLst/>
              <a:gdLst/>
              <a:ahLst/>
              <a:cxnLst/>
              <a:rect r="r" b="b" t="t" l="l"/>
              <a:pathLst>
                <a:path h="598043" w="632841">
                  <a:moveTo>
                    <a:pt x="391287" y="228219"/>
                  </a:moveTo>
                  <a:lnTo>
                    <a:pt x="316738" y="0"/>
                  </a:lnTo>
                  <a:lnTo>
                    <a:pt x="242189"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11" id="11"/>
            <p:cNvSpPr/>
            <p:nvPr/>
          </p:nvSpPr>
          <p:spPr>
            <a:xfrm flipH="false" flipV="false" rot="0">
              <a:off x="2802763" y="492252"/>
              <a:ext cx="6938137" cy="143637"/>
            </a:xfrm>
            <a:custGeom>
              <a:avLst/>
              <a:gdLst/>
              <a:ahLst/>
              <a:cxnLst/>
              <a:rect r="r" b="b" t="t" l="l"/>
              <a:pathLst>
                <a:path h="143637" w="6938137">
                  <a:moveTo>
                    <a:pt x="0" y="0"/>
                  </a:moveTo>
                  <a:lnTo>
                    <a:pt x="0" y="143637"/>
                  </a:lnTo>
                  <a:lnTo>
                    <a:pt x="6938137" y="143637"/>
                  </a:lnTo>
                  <a:lnTo>
                    <a:pt x="6938137" y="0"/>
                  </a:lnTo>
                  <a:close/>
                </a:path>
              </a:pathLst>
            </a:custGeom>
            <a:solidFill>
              <a:srgbClr val="FFFFFF"/>
            </a:solidFill>
          </p:spPr>
        </p:sp>
        <p:sp>
          <p:nvSpPr>
            <p:cNvPr name="Freeform 12" id="12"/>
            <p:cNvSpPr/>
            <p:nvPr/>
          </p:nvSpPr>
          <p:spPr>
            <a:xfrm flipH="false" flipV="false" rot="0">
              <a:off x="2802763" y="778891"/>
              <a:ext cx="6938137" cy="142875"/>
            </a:xfrm>
            <a:custGeom>
              <a:avLst/>
              <a:gdLst/>
              <a:ahLst/>
              <a:cxnLst/>
              <a:rect r="r" b="b" t="t" l="l"/>
              <a:pathLst>
                <a:path h="142875" w="6938137">
                  <a:moveTo>
                    <a:pt x="0" y="0"/>
                  </a:moveTo>
                  <a:lnTo>
                    <a:pt x="0" y="142875"/>
                  </a:lnTo>
                  <a:lnTo>
                    <a:pt x="6938137" y="142875"/>
                  </a:lnTo>
                  <a:lnTo>
                    <a:pt x="6938137" y="0"/>
                  </a:lnTo>
                  <a:close/>
                </a:path>
              </a:pathLst>
            </a:custGeom>
            <a:solidFill>
              <a:srgbClr val="FFFFFF"/>
            </a:solidFill>
          </p:spPr>
        </p:sp>
        <p:sp>
          <p:nvSpPr>
            <p:cNvPr name="Freeform 13" id="13"/>
            <p:cNvSpPr/>
            <p:nvPr/>
          </p:nvSpPr>
          <p:spPr>
            <a:xfrm flipH="false" flipV="false" rot="0">
              <a:off x="2802763" y="206375"/>
              <a:ext cx="6938137" cy="143002"/>
            </a:xfrm>
            <a:custGeom>
              <a:avLst/>
              <a:gdLst/>
              <a:ahLst/>
              <a:cxnLst/>
              <a:rect r="r" b="b" t="t" l="l"/>
              <a:pathLst>
                <a:path h="143002" w="6938137">
                  <a:moveTo>
                    <a:pt x="0" y="0"/>
                  </a:moveTo>
                  <a:lnTo>
                    <a:pt x="0" y="143002"/>
                  </a:lnTo>
                  <a:lnTo>
                    <a:pt x="6938137" y="143002"/>
                  </a:lnTo>
                  <a:lnTo>
                    <a:pt x="6938137" y="0"/>
                  </a:lnTo>
                  <a:close/>
                </a:path>
              </a:pathLst>
            </a:custGeom>
            <a:solidFill>
              <a:srgbClr val="FFFFFF"/>
            </a:solidFill>
          </p:spPr>
        </p:sp>
        <p:sp>
          <p:nvSpPr>
            <p:cNvPr name="Freeform 14" id="14"/>
            <p:cNvSpPr/>
            <p:nvPr/>
          </p:nvSpPr>
          <p:spPr>
            <a:xfrm flipH="false" flipV="false" rot="0">
              <a:off x="2802763" y="349377"/>
              <a:ext cx="6938137" cy="142875"/>
            </a:xfrm>
            <a:custGeom>
              <a:avLst/>
              <a:gdLst/>
              <a:ahLst/>
              <a:cxnLst/>
              <a:rect r="r" b="b" t="t" l="l"/>
              <a:pathLst>
                <a:path h="142875" w="6938137">
                  <a:moveTo>
                    <a:pt x="0" y="0"/>
                  </a:moveTo>
                  <a:lnTo>
                    <a:pt x="0" y="142875"/>
                  </a:lnTo>
                  <a:lnTo>
                    <a:pt x="6938137" y="142875"/>
                  </a:lnTo>
                  <a:lnTo>
                    <a:pt x="6938137" y="0"/>
                  </a:lnTo>
                  <a:close/>
                </a:path>
              </a:pathLst>
            </a:custGeom>
            <a:solidFill>
              <a:srgbClr val="D61F26"/>
            </a:solidFill>
          </p:spPr>
        </p:sp>
        <p:sp>
          <p:nvSpPr>
            <p:cNvPr name="Freeform 15" id="15"/>
            <p:cNvSpPr/>
            <p:nvPr/>
          </p:nvSpPr>
          <p:spPr>
            <a:xfrm flipH="false" flipV="false" rot="0">
              <a:off x="2802763" y="635889"/>
              <a:ext cx="6938137" cy="143002"/>
            </a:xfrm>
            <a:custGeom>
              <a:avLst/>
              <a:gdLst/>
              <a:ahLst/>
              <a:cxnLst/>
              <a:rect r="r" b="b" t="t" l="l"/>
              <a:pathLst>
                <a:path h="143002" w="6938137">
                  <a:moveTo>
                    <a:pt x="0" y="0"/>
                  </a:moveTo>
                  <a:lnTo>
                    <a:pt x="0" y="143002"/>
                  </a:lnTo>
                  <a:lnTo>
                    <a:pt x="6938137" y="143002"/>
                  </a:lnTo>
                  <a:lnTo>
                    <a:pt x="6938137" y="0"/>
                  </a:lnTo>
                  <a:close/>
                </a:path>
              </a:pathLst>
            </a:custGeom>
            <a:solidFill>
              <a:srgbClr val="D61F26"/>
            </a:solidFill>
          </p:spPr>
        </p:sp>
        <p:sp>
          <p:nvSpPr>
            <p:cNvPr name="Freeform 16" id="16"/>
            <p:cNvSpPr/>
            <p:nvPr/>
          </p:nvSpPr>
          <p:spPr>
            <a:xfrm flipH="false" flipV="false" rot="0">
              <a:off x="2802763" y="921766"/>
              <a:ext cx="6938137" cy="143002"/>
            </a:xfrm>
            <a:custGeom>
              <a:avLst/>
              <a:gdLst/>
              <a:ahLst/>
              <a:cxnLst/>
              <a:rect r="r" b="b" t="t" l="l"/>
              <a:pathLst>
                <a:path h="143002" w="6938137">
                  <a:moveTo>
                    <a:pt x="0" y="0"/>
                  </a:moveTo>
                  <a:lnTo>
                    <a:pt x="0" y="143002"/>
                  </a:lnTo>
                  <a:lnTo>
                    <a:pt x="6938137" y="143002"/>
                  </a:lnTo>
                  <a:lnTo>
                    <a:pt x="6938137" y="0"/>
                  </a:lnTo>
                  <a:close/>
                </a:path>
              </a:pathLst>
            </a:custGeom>
            <a:solidFill>
              <a:srgbClr val="D61F26"/>
            </a:solidFill>
          </p:spPr>
        </p:sp>
        <p:sp>
          <p:nvSpPr>
            <p:cNvPr name="Freeform 17" id="17"/>
            <p:cNvSpPr/>
            <p:nvPr/>
          </p:nvSpPr>
          <p:spPr>
            <a:xfrm flipH="false" flipV="false" rot="0">
              <a:off x="2802763" y="63500"/>
              <a:ext cx="6938137" cy="142875"/>
            </a:xfrm>
            <a:custGeom>
              <a:avLst/>
              <a:gdLst/>
              <a:ahLst/>
              <a:cxnLst/>
              <a:rect r="r" b="b" t="t" l="l"/>
              <a:pathLst>
                <a:path h="142875" w="6938137">
                  <a:moveTo>
                    <a:pt x="0" y="0"/>
                  </a:moveTo>
                  <a:lnTo>
                    <a:pt x="0" y="142875"/>
                  </a:lnTo>
                  <a:lnTo>
                    <a:pt x="6938137" y="142875"/>
                  </a:lnTo>
                  <a:lnTo>
                    <a:pt x="6938137" y="0"/>
                  </a:lnTo>
                  <a:close/>
                </a:path>
              </a:pathLst>
            </a:custGeom>
            <a:solidFill>
              <a:srgbClr val="D61F26"/>
            </a:solidFill>
          </p:spPr>
        </p:sp>
      </p:grpSp>
      <p:grpSp>
        <p:nvGrpSpPr>
          <p:cNvPr name="Group 18" id="18"/>
          <p:cNvGrpSpPr>
            <a:grpSpLocks noChangeAspect="true"/>
          </p:cNvGrpSpPr>
          <p:nvPr/>
        </p:nvGrpSpPr>
        <p:grpSpPr>
          <a:xfrm rot="0">
            <a:off x="14296111" y="1077382"/>
            <a:ext cx="2596810" cy="8175908"/>
            <a:chOff x="0" y="0"/>
            <a:chExt cx="2596820" cy="8175904"/>
          </a:xfrm>
        </p:grpSpPr>
        <p:sp>
          <p:nvSpPr>
            <p:cNvPr name="Freeform 19" id="19"/>
            <p:cNvSpPr/>
            <p:nvPr/>
          </p:nvSpPr>
          <p:spPr>
            <a:xfrm flipH="false" flipV="false" rot="0">
              <a:off x="0" y="0"/>
              <a:ext cx="2596769" cy="8175879"/>
            </a:xfrm>
            <a:custGeom>
              <a:avLst/>
              <a:gdLst/>
              <a:ahLst/>
              <a:cxnLst/>
              <a:rect r="r" b="b" t="t" l="l"/>
              <a:pathLst>
                <a:path h="8175879" w="2596769">
                  <a:moveTo>
                    <a:pt x="0" y="0"/>
                  </a:moveTo>
                  <a:lnTo>
                    <a:pt x="2596769" y="0"/>
                  </a:lnTo>
                  <a:lnTo>
                    <a:pt x="2596769" y="8175879"/>
                  </a:lnTo>
                  <a:lnTo>
                    <a:pt x="0" y="8175879"/>
                  </a:lnTo>
                  <a:close/>
                </a:path>
              </a:pathLst>
            </a:custGeom>
            <a:solidFill>
              <a:srgbClr val="09395E"/>
            </a:solidFill>
          </p:spPr>
        </p:sp>
      </p:grpSp>
      <p:sp>
        <p:nvSpPr>
          <p:cNvPr name="Freeform 20" id="20"/>
          <p:cNvSpPr/>
          <p:nvPr/>
        </p:nvSpPr>
        <p:spPr>
          <a:xfrm flipH="false" flipV="false" rot="0">
            <a:off x="1358903" y="2705100"/>
            <a:ext cx="342900" cy="596903"/>
          </a:xfrm>
          <a:custGeom>
            <a:avLst/>
            <a:gdLst/>
            <a:ahLst/>
            <a:cxnLst/>
            <a:rect r="r" b="b" t="t" l="l"/>
            <a:pathLst>
              <a:path h="596903" w="342900">
                <a:moveTo>
                  <a:pt x="0" y="0"/>
                </a:moveTo>
                <a:lnTo>
                  <a:pt x="342900" y="0"/>
                </a:lnTo>
                <a:lnTo>
                  <a:pt x="342900" y="596903"/>
                </a:lnTo>
                <a:lnTo>
                  <a:pt x="0" y="596903"/>
                </a:lnTo>
                <a:lnTo>
                  <a:pt x="0" y="0"/>
                </a:lnTo>
                <a:close/>
              </a:path>
            </a:pathLst>
          </a:custGeom>
          <a:blipFill>
            <a:blip r:embed="rId5"/>
            <a:stretch>
              <a:fillRect l="0" t="0" r="0" b="0"/>
            </a:stretch>
          </a:blipFill>
        </p:spPr>
      </p:sp>
      <p:grpSp>
        <p:nvGrpSpPr>
          <p:cNvPr name="Group 21" id="21"/>
          <p:cNvGrpSpPr>
            <a:grpSpLocks noChangeAspect="true"/>
          </p:cNvGrpSpPr>
          <p:nvPr/>
        </p:nvGrpSpPr>
        <p:grpSpPr>
          <a:xfrm rot="0">
            <a:off x="2396566" y="2530897"/>
            <a:ext cx="508073" cy="540153"/>
            <a:chOff x="0" y="0"/>
            <a:chExt cx="508064" cy="540144"/>
          </a:xfrm>
        </p:grpSpPr>
        <p:sp>
          <p:nvSpPr>
            <p:cNvPr name="Freeform 22" id="22"/>
            <p:cNvSpPr/>
            <p:nvPr/>
          </p:nvSpPr>
          <p:spPr>
            <a:xfrm flipH="false" flipV="false" rot="0">
              <a:off x="-2413" y="-2413"/>
              <a:ext cx="516001" cy="547751"/>
            </a:xfrm>
            <a:custGeom>
              <a:avLst/>
              <a:gdLst/>
              <a:ahLst/>
              <a:cxnLst/>
              <a:rect r="r" b="b" t="t" l="l"/>
              <a:pathLst>
                <a:path h="547751" w="516001">
                  <a:moveTo>
                    <a:pt x="285877" y="300355"/>
                  </a:moveTo>
                  <a:lnTo>
                    <a:pt x="486156" y="391668"/>
                  </a:lnTo>
                  <a:cubicBezTo>
                    <a:pt x="501015" y="398399"/>
                    <a:pt x="516001" y="382651"/>
                    <a:pt x="508508" y="368173"/>
                  </a:cubicBezTo>
                  <a:lnTo>
                    <a:pt x="325882" y="11811"/>
                  </a:lnTo>
                  <a:cubicBezTo>
                    <a:pt x="321564" y="3302"/>
                    <a:pt x="311150" y="0"/>
                    <a:pt x="302768" y="4318"/>
                  </a:cubicBezTo>
                  <a:lnTo>
                    <a:pt x="11811" y="153670"/>
                  </a:lnTo>
                  <a:cubicBezTo>
                    <a:pt x="3302" y="157988"/>
                    <a:pt x="0" y="168402"/>
                    <a:pt x="4318" y="176784"/>
                  </a:cubicBezTo>
                  <a:lnTo>
                    <a:pt x="186944" y="533273"/>
                  </a:lnTo>
                  <a:cubicBezTo>
                    <a:pt x="194437" y="547751"/>
                    <a:pt x="215900" y="544830"/>
                    <a:pt x="219075" y="528828"/>
                  </a:cubicBezTo>
                  <a:lnTo>
                    <a:pt x="261747" y="312801"/>
                  </a:lnTo>
                  <a:cubicBezTo>
                    <a:pt x="264033" y="302006"/>
                    <a:pt x="275717" y="295910"/>
                    <a:pt x="285750" y="300482"/>
                  </a:cubicBezTo>
                  <a:close/>
                </a:path>
              </a:pathLst>
            </a:custGeom>
            <a:solidFill>
              <a:srgbClr val="DB3D49"/>
            </a:solidFill>
          </p:spPr>
        </p:sp>
      </p:grpSp>
      <p:sp>
        <p:nvSpPr>
          <p:cNvPr name="Freeform 23" id="23"/>
          <p:cNvSpPr/>
          <p:nvPr/>
        </p:nvSpPr>
        <p:spPr>
          <a:xfrm flipH="false" flipV="false" rot="0">
            <a:off x="2387603" y="2527297"/>
            <a:ext cx="330203" cy="546097"/>
          </a:xfrm>
          <a:custGeom>
            <a:avLst/>
            <a:gdLst/>
            <a:ahLst/>
            <a:cxnLst/>
            <a:rect r="r" b="b" t="t" l="l"/>
            <a:pathLst>
              <a:path h="546097" w="330203">
                <a:moveTo>
                  <a:pt x="0" y="0"/>
                </a:moveTo>
                <a:lnTo>
                  <a:pt x="330203" y="0"/>
                </a:lnTo>
                <a:lnTo>
                  <a:pt x="330203" y="546097"/>
                </a:lnTo>
                <a:lnTo>
                  <a:pt x="0" y="546097"/>
                </a:lnTo>
                <a:lnTo>
                  <a:pt x="0" y="0"/>
                </a:lnTo>
                <a:close/>
              </a:path>
            </a:pathLst>
          </a:custGeom>
          <a:blipFill>
            <a:blip r:embed="rId6"/>
            <a:stretch>
              <a:fillRect l="0" t="0" r="0" b="0"/>
            </a:stretch>
          </a:blipFill>
        </p:spPr>
      </p:sp>
      <p:grpSp>
        <p:nvGrpSpPr>
          <p:cNvPr name="Group 24" id="24"/>
          <p:cNvGrpSpPr>
            <a:grpSpLocks noChangeAspect="true"/>
          </p:cNvGrpSpPr>
          <p:nvPr/>
        </p:nvGrpSpPr>
        <p:grpSpPr>
          <a:xfrm rot="0">
            <a:off x="3282972" y="1783451"/>
            <a:ext cx="550878" cy="544287"/>
            <a:chOff x="0" y="0"/>
            <a:chExt cx="550875" cy="544297"/>
          </a:xfrm>
        </p:grpSpPr>
        <p:sp>
          <p:nvSpPr>
            <p:cNvPr name="Freeform 25" id="25"/>
            <p:cNvSpPr/>
            <p:nvPr/>
          </p:nvSpPr>
          <p:spPr>
            <a:xfrm flipH="false" flipV="false" rot="0">
              <a:off x="-2032" y="-2032"/>
              <a:ext cx="559308" cy="552704"/>
            </a:xfrm>
            <a:custGeom>
              <a:avLst/>
              <a:gdLst/>
              <a:ahLst/>
              <a:cxnLst/>
              <a:rect r="r" b="b" t="t" l="l"/>
              <a:pathLst>
                <a:path h="552704" w="559308">
                  <a:moveTo>
                    <a:pt x="315087" y="289052"/>
                  </a:moveTo>
                  <a:lnTo>
                    <a:pt x="534924" y="299720"/>
                  </a:lnTo>
                  <a:cubicBezTo>
                    <a:pt x="551180" y="300482"/>
                    <a:pt x="559308" y="280289"/>
                    <a:pt x="547116" y="269621"/>
                  </a:cubicBezTo>
                  <a:lnTo>
                    <a:pt x="245491" y="6223"/>
                  </a:lnTo>
                  <a:cubicBezTo>
                    <a:pt x="238379" y="0"/>
                    <a:pt x="227457" y="762"/>
                    <a:pt x="221234" y="7874"/>
                  </a:cubicBezTo>
                  <a:lnTo>
                    <a:pt x="6223" y="254381"/>
                  </a:lnTo>
                  <a:cubicBezTo>
                    <a:pt x="0" y="261493"/>
                    <a:pt x="762" y="272415"/>
                    <a:pt x="7874" y="278638"/>
                  </a:cubicBezTo>
                  <a:lnTo>
                    <a:pt x="309499" y="542036"/>
                  </a:lnTo>
                  <a:cubicBezTo>
                    <a:pt x="321818" y="552704"/>
                    <a:pt x="340614" y="541909"/>
                    <a:pt x="337693" y="526034"/>
                  </a:cubicBezTo>
                  <a:lnTo>
                    <a:pt x="297434" y="309499"/>
                  </a:lnTo>
                  <a:cubicBezTo>
                    <a:pt x="295275" y="298450"/>
                    <a:pt x="304038" y="288544"/>
                    <a:pt x="315087" y="289052"/>
                  </a:cubicBezTo>
                  <a:close/>
                </a:path>
              </a:pathLst>
            </a:custGeom>
            <a:solidFill>
              <a:srgbClr val="DB3D49"/>
            </a:solidFill>
          </p:spPr>
        </p:sp>
      </p:grpSp>
      <p:sp>
        <p:nvSpPr>
          <p:cNvPr name="Freeform 26" id="26"/>
          <p:cNvSpPr/>
          <p:nvPr/>
        </p:nvSpPr>
        <p:spPr>
          <a:xfrm flipH="false" flipV="false" rot="0">
            <a:off x="3276600" y="1790700"/>
            <a:ext cx="355597" cy="546097"/>
          </a:xfrm>
          <a:custGeom>
            <a:avLst/>
            <a:gdLst/>
            <a:ahLst/>
            <a:cxnLst/>
            <a:rect r="r" b="b" t="t" l="l"/>
            <a:pathLst>
              <a:path h="546097" w="355597">
                <a:moveTo>
                  <a:pt x="0" y="0"/>
                </a:moveTo>
                <a:lnTo>
                  <a:pt x="355597" y="0"/>
                </a:lnTo>
                <a:lnTo>
                  <a:pt x="355597" y="546097"/>
                </a:lnTo>
                <a:lnTo>
                  <a:pt x="0" y="546097"/>
                </a:lnTo>
                <a:lnTo>
                  <a:pt x="0" y="0"/>
                </a:lnTo>
                <a:close/>
              </a:path>
            </a:pathLst>
          </a:custGeom>
          <a:blipFill>
            <a:blip r:embed="rId7"/>
            <a:stretch>
              <a:fillRect l="0" t="0" r="0" b="0"/>
            </a:stretch>
          </a:blipFill>
        </p:spPr>
      </p:sp>
      <p:grpSp>
        <p:nvGrpSpPr>
          <p:cNvPr name="Group 27" id="27"/>
          <p:cNvGrpSpPr>
            <a:grpSpLocks noChangeAspect="true"/>
          </p:cNvGrpSpPr>
          <p:nvPr/>
        </p:nvGrpSpPr>
        <p:grpSpPr>
          <a:xfrm rot="0">
            <a:off x="1898037" y="2751992"/>
            <a:ext cx="440979" cy="496767"/>
            <a:chOff x="0" y="0"/>
            <a:chExt cx="440982" cy="496760"/>
          </a:xfrm>
        </p:grpSpPr>
        <p:sp>
          <p:nvSpPr>
            <p:cNvPr name="Freeform 28" id="28"/>
            <p:cNvSpPr/>
            <p:nvPr/>
          </p:nvSpPr>
          <p:spPr>
            <a:xfrm flipH="false" flipV="false" rot="0">
              <a:off x="-1651" y="-1651"/>
              <a:ext cx="445770" cy="503428"/>
            </a:xfrm>
            <a:custGeom>
              <a:avLst/>
              <a:gdLst/>
              <a:ahLst/>
              <a:cxnLst/>
              <a:rect r="r" b="b" t="t" l="l"/>
              <a:pathLst>
                <a:path h="503428" w="445770">
                  <a:moveTo>
                    <a:pt x="243713" y="284480"/>
                  </a:moveTo>
                  <a:lnTo>
                    <a:pt x="414655" y="423037"/>
                  </a:lnTo>
                  <a:cubicBezTo>
                    <a:pt x="427355" y="433324"/>
                    <a:pt x="445770" y="421767"/>
                    <a:pt x="442214" y="405892"/>
                  </a:cubicBezTo>
                  <a:lnTo>
                    <a:pt x="354711" y="15113"/>
                  </a:lnTo>
                  <a:cubicBezTo>
                    <a:pt x="352552" y="5842"/>
                    <a:pt x="343408" y="0"/>
                    <a:pt x="334137" y="2032"/>
                  </a:cubicBezTo>
                  <a:lnTo>
                    <a:pt x="15113" y="73533"/>
                  </a:lnTo>
                  <a:cubicBezTo>
                    <a:pt x="5842" y="75692"/>
                    <a:pt x="0" y="84836"/>
                    <a:pt x="2032" y="94107"/>
                  </a:cubicBezTo>
                  <a:lnTo>
                    <a:pt x="89535" y="485013"/>
                  </a:lnTo>
                  <a:cubicBezTo>
                    <a:pt x="93091" y="500888"/>
                    <a:pt x="114681" y="503428"/>
                    <a:pt x="121793" y="488696"/>
                  </a:cubicBezTo>
                  <a:lnTo>
                    <a:pt x="217297" y="290322"/>
                  </a:lnTo>
                  <a:cubicBezTo>
                    <a:pt x="222123" y="280416"/>
                    <a:pt x="234950" y="277622"/>
                    <a:pt x="243586" y="284480"/>
                  </a:cubicBezTo>
                  <a:close/>
                </a:path>
              </a:pathLst>
            </a:custGeom>
            <a:solidFill>
              <a:srgbClr val="4274B7"/>
            </a:solidFill>
          </p:spPr>
        </p:sp>
      </p:grpSp>
      <p:sp>
        <p:nvSpPr>
          <p:cNvPr name="Freeform 29" id="29"/>
          <p:cNvSpPr/>
          <p:nvPr/>
        </p:nvSpPr>
        <p:spPr>
          <a:xfrm flipH="false" flipV="false" rot="0">
            <a:off x="1892303" y="2641597"/>
            <a:ext cx="330203" cy="609600"/>
          </a:xfrm>
          <a:custGeom>
            <a:avLst/>
            <a:gdLst/>
            <a:ahLst/>
            <a:cxnLst/>
            <a:rect r="r" b="b" t="t" l="l"/>
            <a:pathLst>
              <a:path h="609600" w="330203">
                <a:moveTo>
                  <a:pt x="0" y="0"/>
                </a:moveTo>
                <a:lnTo>
                  <a:pt x="330203" y="0"/>
                </a:lnTo>
                <a:lnTo>
                  <a:pt x="330203" y="609600"/>
                </a:lnTo>
                <a:lnTo>
                  <a:pt x="0" y="609600"/>
                </a:lnTo>
                <a:lnTo>
                  <a:pt x="0" y="0"/>
                </a:lnTo>
                <a:close/>
              </a:path>
            </a:pathLst>
          </a:custGeom>
          <a:blipFill>
            <a:blip r:embed="rId8"/>
            <a:stretch>
              <a:fillRect l="0" t="0" r="0" b="0"/>
            </a:stretch>
          </a:blipFill>
        </p:spPr>
      </p:sp>
      <p:grpSp>
        <p:nvGrpSpPr>
          <p:cNvPr name="Group 30" id="30"/>
          <p:cNvGrpSpPr>
            <a:grpSpLocks noChangeAspect="true"/>
          </p:cNvGrpSpPr>
          <p:nvPr/>
        </p:nvGrpSpPr>
        <p:grpSpPr>
          <a:xfrm rot="0">
            <a:off x="2892876" y="2196217"/>
            <a:ext cx="534381" cy="550793"/>
            <a:chOff x="0" y="0"/>
            <a:chExt cx="534378" cy="550786"/>
          </a:xfrm>
        </p:grpSpPr>
        <p:sp>
          <p:nvSpPr>
            <p:cNvPr name="Freeform 31" id="31"/>
            <p:cNvSpPr/>
            <p:nvPr/>
          </p:nvSpPr>
          <p:spPr>
            <a:xfrm flipH="false" flipV="false" rot="0">
              <a:off x="-2286" y="-2159"/>
              <a:ext cx="542925" cy="559054"/>
            </a:xfrm>
            <a:custGeom>
              <a:avLst/>
              <a:gdLst/>
              <a:ahLst/>
              <a:cxnLst/>
              <a:rect r="r" b="b" t="t" l="l"/>
              <a:pathLst>
                <a:path h="559054" w="542925">
                  <a:moveTo>
                    <a:pt x="302895" y="300482"/>
                  </a:moveTo>
                  <a:lnTo>
                    <a:pt x="514858" y="359664"/>
                  </a:lnTo>
                  <a:cubicBezTo>
                    <a:pt x="530479" y="363982"/>
                    <a:pt x="542925" y="346202"/>
                    <a:pt x="533400" y="332994"/>
                  </a:cubicBezTo>
                  <a:lnTo>
                    <a:pt x="297688" y="9271"/>
                  </a:lnTo>
                  <a:cubicBezTo>
                    <a:pt x="292100" y="1651"/>
                    <a:pt x="281305" y="0"/>
                    <a:pt x="273685" y="5461"/>
                  </a:cubicBezTo>
                  <a:lnTo>
                    <a:pt x="9271" y="198120"/>
                  </a:lnTo>
                  <a:cubicBezTo>
                    <a:pt x="1651" y="203708"/>
                    <a:pt x="0" y="214503"/>
                    <a:pt x="5461" y="222123"/>
                  </a:cubicBezTo>
                  <a:lnTo>
                    <a:pt x="241173" y="545846"/>
                  </a:lnTo>
                  <a:cubicBezTo>
                    <a:pt x="250825" y="559054"/>
                    <a:pt x="271526" y="552704"/>
                    <a:pt x="272161" y="536448"/>
                  </a:cubicBezTo>
                  <a:lnTo>
                    <a:pt x="280924" y="316357"/>
                  </a:lnTo>
                  <a:cubicBezTo>
                    <a:pt x="281432" y="305181"/>
                    <a:pt x="292100" y="297434"/>
                    <a:pt x="302768" y="300482"/>
                  </a:cubicBezTo>
                  <a:close/>
                </a:path>
              </a:pathLst>
            </a:custGeom>
            <a:solidFill>
              <a:srgbClr val="4274B7"/>
            </a:solidFill>
          </p:spPr>
        </p:sp>
      </p:grpSp>
      <p:sp>
        <p:nvSpPr>
          <p:cNvPr name="Freeform 32" id="32"/>
          <p:cNvSpPr/>
          <p:nvPr/>
        </p:nvSpPr>
        <p:spPr>
          <a:xfrm flipH="false" flipV="false" rot="0">
            <a:off x="2882903" y="2184397"/>
            <a:ext cx="342900" cy="558803"/>
          </a:xfrm>
          <a:custGeom>
            <a:avLst/>
            <a:gdLst/>
            <a:ahLst/>
            <a:cxnLst/>
            <a:rect r="r" b="b" t="t" l="l"/>
            <a:pathLst>
              <a:path h="558803" w="342900">
                <a:moveTo>
                  <a:pt x="0" y="0"/>
                </a:moveTo>
                <a:lnTo>
                  <a:pt x="342900" y="0"/>
                </a:lnTo>
                <a:lnTo>
                  <a:pt x="342900" y="558803"/>
                </a:lnTo>
                <a:lnTo>
                  <a:pt x="0" y="558803"/>
                </a:lnTo>
                <a:lnTo>
                  <a:pt x="0" y="0"/>
                </a:lnTo>
                <a:close/>
              </a:path>
            </a:pathLst>
          </a:custGeom>
          <a:blipFill>
            <a:blip r:embed="rId9"/>
            <a:stretch>
              <a:fillRect l="0" t="0" r="0" b="0"/>
            </a:stretch>
          </a:blipFill>
        </p:spPr>
      </p:sp>
      <p:grpSp>
        <p:nvGrpSpPr>
          <p:cNvPr name="Group 33" id="33"/>
          <p:cNvGrpSpPr>
            <a:grpSpLocks noChangeAspect="true"/>
          </p:cNvGrpSpPr>
          <p:nvPr/>
        </p:nvGrpSpPr>
        <p:grpSpPr>
          <a:xfrm rot="0">
            <a:off x="3590915" y="1329347"/>
            <a:ext cx="545240" cy="520027"/>
            <a:chOff x="0" y="0"/>
            <a:chExt cx="545236" cy="520027"/>
          </a:xfrm>
        </p:grpSpPr>
        <p:sp>
          <p:nvSpPr>
            <p:cNvPr name="Freeform 34" id="34"/>
            <p:cNvSpPr/>
            <p:nvPr/>
          </p:nvSpPr>
          <p:spPr>
            <a:xfrm flipH="false" flipV="false" rot="0">
              <a:off x="-2413" y="-2413"/>
              <a:ext cx="553212" cy="528193"/>
            </a:xfrm>
            <a:custGeom>
              <a:avLst/>
              <a:gdLst/>
              <a:ahLst/>
              <a:cxnLst/>
              <a:rect r="r" b="b" t="t" l="l"/>
              <a:pathLst>
                <a:path h="528193" w="553212">
                  <a:moveTo>
                    <a:pt x="314706" y="270256"/>
                  </a:moveTo>
                  <a:lnTo>
                    <a:pt x="532765" y="240538"/>
                  </a:lnTo>
                  <a:cubicBezTo>
                    <a:pt x="548894" y="238379"/>
                    <a:pt x="553212" y="217043"/>
                    <a:pt x="539242" y="208661"/>
                  </a:cubicBezTo>
                  <a:lnTo>
                    <a:pt x="194691" y="4826"/>
                  </a:lnTo>
                  <a:cubicBezTo>
                    <a:pt x="186563" y="0"/>
                    <a:pt x="176022" y="2667"/>
                    <a:pt x="171196" y="10922"/>
                  </a:cubicBezTo>
                  <a:lnTo>
                    <a:pt x="4826" y="292481"/>
                  </a:lnTo>
                  <a:cubicBezTo>
                    <a:pt x="0" y="300609"/>
                    <a:pt x="2667" y="311150"/>
                    <a:pt x="10922" y="315976"/>
                  </a:cubicBezTo>
                  <a:lnTo>
                    <a:pt x="355346" y="519938"/>
                  </a:lnTo>
                  <a:cubicBezTo>
                    <a:pt x="369316" y="528193"/>
                    <a:pt x="385953" y="514096"/>
                    <a:pt x="380111" y="498983"/>
                  </a:cubicBezTo>
                  <a:lnTo>
                    <a:pt x="301117" y="293497"/>
                  </a:lnTo>
                  <a:cubicBezTo>
                    <a:pt x="297053" y="283083"/>
                    <a:pt x="303657" y="271780"/>
                    <a:pt x="314706" y="270256"/>
                  </a:cubicBezTo>
                  <a:close/>
                </a:path>
              </a:pathLst>
            </a:custGeom>
            <a:solidFill>
              <a:srgbClr val="4274B7"/>
            </a:solidFill>
          </p:spPr>
        </p:sp>
      </p:grpSp>
      <p:sp>
        <p:nvSpPr>
          <p:cNvPr name="Freeform 35" id="35"/>
          <p:cNvSpPr/>
          <p:nvPr/>
        </p:nvSpPr>
        <p:spPr>
          <a:xfrm flipH="false" flipV="false" rot="0">
            <a:off x="3594097" y="1346197"/>
            <a:ext cx="393697" cy="507997"/>
          </a:xfrm>
          <a:custGeom>
            <a:avLst/>
            <a:gdLst/>
            <a:ahLst/>
            <a:cxnLst/>
            <a:rect r="r" b="b" t="t" l="l"/>
            <a:pathLst>
              <a:path h="507997" w="393697">
                <a:moveTo>
                  <a:pt x="0" y="0"/>
                </a:moveTo>
                <a:lnTo>
                  <a:pt x="393697" y="0"/>
                </a:lnTo>
                <a:lnTo>
                  <a:pt x="393697" y="507997"/>
                </a:lnTo>
                <a:lnTo>
                  <a:pt x="0" y="507997"/>
                </a:lnTo>
                <a:lnTo>
                  <a:pt x="0" y="0"/>
                </a:lnTo>
                <a:close/>
              </a:path>
            </a:pathLst>
          </a:custGeom>
          <a:blipFill>
            <a:blip r:embed="rId10"/>
            <a:stretch>
              <a:fillRect l="0" t="0" r="0" b="0"/>
            </a:stretch>
          </a:blipFill>
        </p:spPr>
      </p:sp>
      <p:sp>
        <p:nvSpPr>
          <p:cNvPr name="Freeform 36" id="36"/>
          <p:cNvSpPr/>
          <p:nvPr/>
        </p:nvSpPr>
        <p:spPr>
          <a:xfrm flipH="false" flipV="false" rot="0">
            <a:off x="14339649" y="1076525"/>
            <a:ext cx="2775385" cy="2291801"/>
          </a:xfrm>
          <a:custGeom>
            <a:avLst/>
            <a:gdLst/>
            <a:ahLst/>
            <a:cxnLst/>
            <a:rect r="r" b="b" t="t" l="l"/>
            <a:pathLst>
              <a:path h="2291801" w="2775385">
                <a:moveTo>
                  <a:pt x="0" y="0"/>
                </a:moveTo>
                <a:lnTo>
                  <a:pt x="2775385" y="0"/>
                </a:lnTo>
                <a:lnTo>
                  <a:pt x="2775385" y="2291801"/>
                </a:lnTo>
                <a:lnTo>
                  <a:pt x="0" y="22918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7" id="37"/>
          <p:cNvSpPr/>
          <p:nvPr/>
        </p:nvSpPr>
        <p:spPr>
          <a:xfrm flipH="false" flipV="false" rot="0">
            <a:off x="16598903" y="2705100"/>
            <a:ext cx="342900" cy="596903"/>
          </a:xfrm>
          <a:custGeom>
            <a:avLst/>
            <a:gdLst/>
            <a:ahLst/>
            <a:cxnLst/>
            <a:rect r="r" b="b" t="t" l="l"/>
            <a:pathLst>
              <a:path h="596903" w="342900">
                <a:moveTo>
                  <a:pt x="0" y="0"/>
                </a:moveTo>
                <a:lnTo>
                  <a:pt x="342900" y="0"/>
                </a:lnTo>
                <a:lnTo>
                  <a:pt x="342900" y="596903"/>
                </a:lnTo>
                <a:lnTo>
                  <a:pt x="0" y="596903"/>
                </a:lnTo>
                <a:lnTo>
                  <a:pt x="0" y="0"/>
                </a:lnTo>
                <a:close/>
              </a:path>
            </a:pathLst>
          </a:custGeom>
          <a:blipFill>
            <a:blip r:embed="rId13"/>
            <a:stretch>
              <a:fillRect l="0" t="0" r="0" b="0"/>
            </a:stretch>
          </a:blipFill>
        </p:spPr>
      </p:sp>
      <p:grpSp>
        <p:nvGrpSpPr>
          <p:cNvPr name="Group 38" id="38"/>
          <p:cNvGrpSpPr>
            <a:grpSpLocks noChangeAspect="true"/>
          </p:cNvGrpSpPr>
          <p:nvPr/>
        </p:nvGrpSpPr>
        <p:grpSpPr>
          <a:xfrm rot="0">
            <a:off x="15375950" y="2530897"/>
            <a:ext cx="508073" cy="540153"/>
            <a:chOff x="0" y="0"/>
            <a:chExt cx="508064" cy="540144"/>
          </a:xfrm>
        </p:grpSpPr>
        <p:sp>
          <p:nvSpPr>
            <p:cNvPr name="Freeform 39" id="39"/>
            <p:cNvSpPr/>
            <p:nvPr/>
          </p:nvSpPr>
          <p:spPr>
            <a:xfrm flipH="false" flipV="false" rot="0">
              <a:off x="-5461" y="-2413"/>
              <a:ext cx="516001" cy="547751"/>
            </a:xfrm>
            <a:custGeom>
              <a:avLst/>
              <a:gdLst/>
              <a:ahLst/>
              <a:cxnLst/>
              <a:rect r="r" b="b" t="t" l="l"/>
              <a:pathLst>
                <a:path h="547751" w="516001">
                  <a:moveTo>
                    <a:pt x="230124" y="300355"/>
                  </a:moveTo>
                  <a:lnTo>
                    <a:pt x="29845" y="391668"/>
                  </a:lnTo>
                  <a:cubicBezTo>
                    <a:pt x="14986" y="398399"/>
                    <a:pt x="0" y="382651"/>
                    <a:pt x="7366" y="368173"/>
                  </a:cubicBezTo>
                  <a:lnTo>
                    <a:pt x="190119" y="11811"/>
                  </a:lnTo>
                  <a:cubicBezTo>
                    <a:pt x="194437" y="3302"/>
                    <a:pt x="204851" y="0"/>
                    <a:pt x="213233" y="4318"/>
                  </a:cubicBezTo>
                  <a:lnTo>
                    <a:pt x="504190" y="153670"/>
                  </a:lnTo>
                  <a:cubicBezTo>
                    <a:pt x="512699" y="157988"/>
                    <a:pt x="516001" y="168402"/>
                    <a:pt x="511683" y="176784"/>
                  </a:cubicBezTo>
                  <a:lnTo>
                    <a:pt x="328930" y="533273"/>
                  </a:lnTo>
                  <a:cubicBezTo>
                    <a:pt x="321437" y="547751"/>
                    <a:pt x="299974" y="544830"/>
                    <a:pt x="296799" y="528828"/>
                  </a:cubicBezTo>
                  <a:lnTo>
                    <a:pt x="254127" y="312674"/>
                  </a:lnTo>
                  <a:cubicBezTo>
                    <a:pt x="251841" y="301879"/>
                    <a:pt x="240157" y="295783"/>
                    <a:pt x="229997" y="300355"/>
                  </a:cubicBezTo>
                  <a:close/>
                </a:path>
              </a:pathLst>
            </a:custGeom>
            <a:solidFill>
              <a:srgbClr val="DB3D49"/>
            </a:solidFill>
          </p:spPr>
        </p:sp>
      </p:grpSp>
      <p:sp>
        <p:nvSpPr>
          <p:cNvPr name="Freeform 40" id="40"/>
          <p:cNvSpPr/>
          <p:nvPr/>
        </p:nvSpPr>
        <p:spPr>
          <a:xfrm flipH="false" flipV="false" rot="0">
            <a:off x="15582900" y="2527297"/>
            <a:ext cx="317497" cy="546097"/>
          </a:xfrm>
          <a:custGeom>
            <a:avLst/>
            <a:gdLst/>
            <a:ahLst/>
            <a:cxnLst/>
            <a:rect r="r" b="b" t="t" l="l"/>
            <a:pathLst>
              <a:path h="546097" w="317497">
                <a:moveTo>
                  <a:pt x="0" y="0"/>
                </a:moveTo>
                <a:lnTo>
                  <a:pt x="317497" y="0"/>
                </a:lnTo>
                <a:lnTo>
                  <a:pt x="317497" y="546097"/>
                </a:lnTo>
                <a:lnTo>
                  <a:pt x="0" y="546097"/>
                </a:lnTo>
                <a:lnTo>
                  <a:pt x="0" y="0"/>
                </a:lnTo>
                <a:close/>
              </a:path>
            </a:pathLst>
          </a:custGeom>
          <a:blipFill>
            <a:blip r:embed="rId14"/>
            <a:stretch>
              <a:fillRect l="0" t="0" r="0" b="0"/>
            </a:stretch>
          </a:blipFill>
        </p:spPr>
      </p:sp>
      <p:grpSp>
        <p:nvGrpSpPr>
          <p:cNvPr name="Group 41" id="41"/>
          <p:cNvGrpSpPr>
            <a:grpSpLocks noChangeAspect="true"/>
          </p:cNvGrpSpPr>
          <p:nvPr/>
        </p:nvGrpSpPr>
        <p:grpSpPr>
          <a:xfrm rot="0">
            <a:off x="14446729" y="1783451"/>
            <a:ext cx="550878" cy="544287"/>
            <a:chOff x="0" y="0"/>
            <a:chExt cx="550875" cy="544297"/>
          </a:xfrm>
        </p:grpSpPr>
        <p:sp>
          <p:nvSpPr>
            <p:cNvPr name="Freeform 42" id="42"/>
            <p:cNvSpPr/>
            <p:nvPr/>
          </p:nvSpPr>
          <p:spPr>
            <a:xfrm flipH="false" flipV="false" rot="0">
              <a:off x="-6350" y="-2032"/>
              <a:ext cx="559181" cy="552704"/>
            </a:xfrm>
            <a:custGeom>
              <a:avLst/>
              <a:gdLst/>
              <a:ahLst/>
              <a:cxnLst/>
              <a:rect r="r" b="b" t="t" l="l"/>
              <a:pathLst>
                <a:path h="552704" w="559181">
                  <a:moveTo>
                    <a:pt x="244221" y="289052"/>
                  </a:moveTo>
                  <a:lnTo>
                    <a:pt x="24384" y="299720"/>
                  </a:lnTo>
                  <a:cubicBezTo>
                    <a:pt x="8128" y="300482"/>
                    <a:pt x="0" y="280289"/>
                    <a:pt x="12192" y="269621"/>
                  </a:cubicBezTo>
                  <a:lnTo>
                    <a:pt x="313817" y="6223"/>
                  </a:lnTo>
                  <a:cubicBezTo>
                    <a:pt x="320929" y="0"/>
                    <a:pt x="331851" y="762"/>
                    <a:pt x="338074" y="7874"/>
                  </a:cubicBezTo>
                  <a:lnTo>
                    <a:pt x="552958" y="254381"/>
                  </a:lnTo>
                  <a:cubicBezTo>
                    <a:pt x="559181" y="261493"/>
                    <a:pt x="558419" y="272415"/>
                    <a:pt x="551307" y="278638"/>
                  </a:cubicBezTo>
                  <a:lnTo>
                    <a:pt x="249809" y="542036"/>
                  </a:lnTo>
                  <a:cubicBezTo>
                    <a:pt x="237490" y="552704"/>
                    <a:pt x="218694" y="541909"/>
                    <a:pt x="221615" y="526034"/>
                  </a:cubicBezTo>
                  <a:lnTo>
                    <a:pt x="261874" y="309499"/>
                  </a:lnTo>
                  <a:cubicBezTo>
                    <a:pt x="264033" y="298450"/>
                    <a:pt x="255270" y="288544"/>
                    <a:pt x="244221" y="289052"/>
                  </a:cubicBezTo>
                  <a:close/>
                </a:path>
              </a:pathLst>
            </a:custGeom>
            <a:solidFill>
              <a:srgbClr val="DB3D49"/>
            </a:solidFill>
          </p:spPr>
        </p:sp>
      </p:grpSp>
      <p:sp>
        <p:nvSpPr>
          <p:cNvPr name="Freeform 43" id="43"/>
          <p:cNvSpPr/>
          <p:nvPr/>
        </p:nvSpPr>
        <p:spPr>
          <a:xfrm flipH="false" flipV="false" rot="0">
            <a:off x="14655803" y="1803397"/>
            <a:ext cx="342900" cy="533400"/>
          </a:xfrm>
          <a:custGeom>
            <a:avLst/>
            <a:gdLst/>
            <a:ahLst/>
            <a:cxnLst/>
            <a:rect r="r" b="b" t="t" l="l"/>
            <a:pathLst>
              <a:path h="533400" w="342900">
                <a:moveTo>
                  <a:pt x="0" y="0"/>
                </a:moveTo>
                <a:lnTo>
                  <a:pt x="342900" y="0"/>
                </a:lnTo>
                <a:lnTo>
                  <a:pt x="342900" y="533400"/>
                </a:lnTo>
                <a:lnTo>
                  <a:pt x="0" y="533400"/>
                </a:lnTo>
                <a:lnTo>
                  <a:pt x="0" y="0"/>
                </a:lnTo>
                <a:close/>
              </a:path>
            </a:pathLst>
          </a:custGeom>
          <a:blipFill>
            <a:blip r:embed="rId15"/>
            <a:stretch>
              <a:fillRect l="0" t="0" r="0" b="0"/>
            </a:stretch>
          </a:blipFill>
        </p:spPr>
      </p:sp>
      <p:grpSp>
        <p:nvGrpSpPr>
          <p:cNvPr name="Group 44" id="44"/>
          <p:cNvGrpSpPr>
            <a:grpSpLocks noChangeAspect="true"/>
          </p:cNvGrpSpPr>
          <p:nvPr/>
        </p:nvGrpSpPr>
        <p:grpSpPr>
          <a:xfrm rot="0">
            <a:off x="15941564" y="2751992"/>
            <a:ext cx="440979" cy="496767"/>
            <a:chOff x="0" y="0"/>
            <a:chExt cx="440982" cy="496760"/>
          </a:xfrm>
        </p:grpSpPr>
        <p:sp>
          <p:nvSpPr>
            <p:cNvPr name="Freeform 45" id="45"/>
            <p:cNvSpPr/>
            <p:nvPr/>
          </p:nvSpPr>
          <p:spPr>
            <a:xfrm flipH="false" flipV="false" rot="0">
              <a:off x="-3175" y="-1651"/>
              <a:ext cx="445897" cy="503428"/>
            </a:xfrm>
            <a:custGeom>
              <a:avLst/>
              <a:gdLst/>
              <a:ahLst/>
              <a:cxnLst/>
              <a:rect r="r" b="b" t="t" l="l"/>
              <a:pathLst>
                <a:path h="503428" w="445897">
                  <a:moveTo>
                    <a:pt x="202184" y="284480"/>
                  </a:moveTo>
                  <a:lnTo>
                    <a:pt x="31115" y="423037"/>
                  </a:lnTo>
                  <a:cubicBezTo>
                    <a:pt x="18415" y="433324"/>
                    <a:pt x="0" y="421767"/>
                    <a:pt x="3556" y="405892"/>
                  </a:cubicBezTo>
                  <a:lnTo>
                    <a:pt x="91186" y="15113"/>
                  </a:lnTo>
                  <a:cubicBezTo>
                    <a:pt x="93218" y="5842"/>
                    <a:pt x="102362" y="0"/>
                    <a:pt x="111633" y="2032"/>
                  </a:cubicBezTo>
                  <a:lnTo>
                    <a:pt x="430784" y="73533"/>
                  </a:lnTo>
                  <a:cubicBezTo>
                    <a:pt x="440055" y="75692"/>
                    <a:pt x="445897" y="84836"/>
                    <a:pt x="443738" y="94107"/>
                  </a:cubicBezTo>
                  <a:lnTo>
                    <a:pt x="356235" y="485013"/>
                  </a:lnTo>
                  <a:cubicBezTo>
                    <a:pt x="352679" y="500888"/>
                    <a:pt x="331089" y="503428"/>
                    <a:pt x="323977" y="488696"/>
                  </a:cubicBezTo>
                  <a:lnTo>
                    <a:pt x="228473" y="290195"/>
                  </a:lnTo>
                  <a:cubicBezTo>
                    <a:pt x="223647" y="280289"/>
                    <a:pt x="210820" y="277495"/>
                    <a:pt x="202184" y="284353"/>
                  </a:cubicBezTo>
                  <a:close/>
                </a:path>
              </a:pathLst>
            </a:custGeom>
            <a:solidFill>
              <a:srgbClr val="4274B7"/>
            </a:solidFill>
          </p:spPr>
        </p:sp>
      </p:grpSp>
      <p:sp>
        <p:nvSpPr>
          <p:cNvPr name="Freeform 46" id="46"/>
          <p:cNvSpPr/>
          <p:nvPr/>
        </p:nvSpPr>
        <p:spPr>
          <a:xfrm flipH="false" flipV="false" rot="0">
            <a:off x="16065503" y="2641597"/>
            <a:ext cx="330203" cy="609600"/>
          </a:xfrm>
          <a:custGeom>
            <a:avLst/>
            <a:gdLst/>
            <a:ahLst/>
            <a:cxnLst/>
            <a:rect r="r" b="b" t="t" l="l"/>
            <a:pathLst>
              <a:path h="609600" w="330203">
                <a:moveTo>
                  <a:pt x="0" y="0"/>
                </a:moveTo>
                <a:lnTo>
                  <a:pt x="330203" y="0"/>
                </a:lnTo>
                <a:lnTo>
                  <a:pt x="330203" y="609600"/>
                </a:lnTo>
                <a:lnTo>
                  <a:pt x="0" y="609600"/>
                </a:lnTo>
                <a:lnTo>
                  <a:pt x="0" y="0"/>
                </a:lnTo>
                <a:close/>
              </a:path>
            </a:pathLst>
          </a:custGeom>
          <a:blipFill>
            <a:blip r:embed="rId16"/>
            <a:stretch>
              <a:fillRect l="0" t="0" r="0" b="0"/>
            </a:stretch>
          </a:blipFill>
        </p:spPr>
      </p:sp>
      <p:grpSp>
        <p:nvGrpSpPr>
          <p:cNvPr name="Group 47" id="47"/>
          <p:cNvGrpSpPr>
            <a:grpSpLocks noChangeAspect="true"/>
          </p:cNvGrpSpPr>
          <p:nvPr/>
        </p:nvGrpSpPr>
        <p:grpSpPr>
          <a:xfrm rot="0">
            <a:off x="14853323" y="2196217"/>
            <a:ext cx="534381" cy="550793"/>
            <a:chOff x="0" y="0"/>
            <a:chExt cx="534378" cy="550786"/>
          </a:xfrm>
        </p:grpSpPr>
        <p:sp>
          <p:nvSpPr>
            <p:cNvPr name="Freeform 48" id="48"/>
            <p:cNvSpPr/>
            <p:nvPr/>
          </p:nvSpPr>
          <p:spPr>
            <a:xfrm flipH="false" flipV="false" rot="0">
              <a:off x="-6223" y="-2159"/>
              <a:ext cx="542798" cy="559054"/>
            </a:xfrm>
            <a:custGeom>
              <a:avLst/>
              <a:gdLst/>
              <a:ahLst/>
              <a:cxnLst/>
              <a:rect r="r" b="b" t="t" l="l"/>
              <a:pathLst>
                <a:path h="559054" w="542798">
                  <a:moveTo>
                    <a:pt x="240030" y="300482"/>
                  </a:moveTo>
                  <a:lnTo>
                    <a:pt x="28067" y="359664"/>
                  </a:lnTo>
                  <a:cubicBezTo>
                    <a:pt x="12446" y="363982"/>
                    <a:pt x="0" y="346202"/>
                    <a:pt x="9525" y="332994"/>
                  </a:cubicBezTo>
                  <a:lnTo>
                    <a:pt x="245237" y="9271"/>
                  </a:lnTo>
                  <a:cubicBezTo>
                    <a:pt x="250825" y="1651"/>
                    <a:pt x="261620" y="0"/>
                    <a:pt x="269240" y="5461"/>
                  </a:cubicBezTo>
                  <a:lnTo>
                    <a:pt x="533527" y="198120"/>
                  </a:lnTo>
                  <a:cubicBezTo>
                    <a:pt x="541147" y="203708"/>
                    <a:pt x="542798" y="214503"/>
                    <a:pt x="537337" y="222123"/>
                  </a:cubicBezTo>
                  <a:lnTo>
                    <a:pt x="301625" y="545846"/>
                  </a:lnTo>
                  <a:cubicBezTo>
                    <a:pt x="291973" y="559054"/>
                    <a:pt x="271272" y="552704"/>
                    <a:pt x="270637" y="536448"/>
                  </a:cubicBezTo>
                  <a:lnTo>
                    <a:pt x="261874" y="316357"/>
                  </a:lnTo>
                  <a:cubicBezTo>
                    <a:pt x="261366" y="305181"/>
                    <a:pt x="250698" y="297434"/>
                    <a:pt x="240030" y="300482"/>
                  </a:cubicBezTo>
                  <a:close/>
                </a:path>
              </a:pathLst>
            </a:custGeom>
            <a:solidFill>
              <a:srgbClr val="4274B7"/>
            </a:solidFill>
          </p:spPr>
        </p:sp>
      </p:grpSp>
      <p:sp>
        <p:nvSpPr>
          <p:cNvPr name="Freeform 49" id="49"/>
          <p:cNvSpPr/>
          <p:nvPr/>
        </p:nvSpPr>
        <p:spPr>
          <a:xfrm flipH="false" flipV="false" rot="0">
            <a:off x="15062197" y="2184397"/>
            <a:ext cx="330203" cy="558803"/>
          </a:xfrm>
          <a:custGeom>
            <a:avLst/>
            <a:gdLst/>
            <a:ahLst/>
            <a:cxnLst/>
            <a:rect r="r" b="b" t="t" l="l"/>
            <a:pathLst>
              <a:path h="558803" w="330203">
                <a:moveTo>
                  <a:pt x="0" y="0"/>
                </a:moveTo>
                <a:lnTo>
                  <a:pt x="330203" y="0"/>
                </a:lnTo>
                <a:lnTo>
                  <a:pt x="330203" y="558803"/>
                </a:lnTo>
                <a:lnTo>
                  <a:pt x="0" y="558803"/>
                </a:lnTo>
                <a:lnTo>
                  <a:pt x="0" y="0"/>
                </a:lnTo>
                <a:close/>
              </a:path>
            </a:pathLst>
          </a:custGeom>
          <a:blipFill>
            <a:blip r:embed="rId17"/>
            <a:stretch>
              <a:fillRect l="0" t="0" r="0" b="0"/>
            </a:stretch>
          </a:blipFill>
        </p:spPr>
      </p:sp>
      <p:grpSp>
        <p:nvGrpSpPr>
          <p:cNvPr name="Group 50" id="50"/>
          <p:cNvGrpSpPr>
            <a:grpSpLocks noChangeAspect="true"/>
          </p:cNvGrpSpPr>
          <p:nvPr/>
        </p:nvGrpSpPr>
        <p:grpSpPr>
          <a:xfrm rot="0">
            <a:off x="14144425" y="1329347"/>
            <a:ext cx="545240" cy="520027"/>
            <a:chOff x="0" y="0"/>
            <a:chExt cx="545236" cy="520027"/>
          </a:xfrm>
        </p:grpSpPr>
        <p:sp>
          <p:nvSpPr>
            <p:cNvPr name="Freeform 51" id="51"/>
            <p:cNvSpPr/>
            <p:nvPr/>
          </p:nvSpPr>
          <p:spPr>
            <a:xfrm flipH="false" flipV="false" rot="0">
              <a:off x="-5588" y="-2413"/>
              <a:ext cx="553212" cy="528193"/>
            </a:xfrm>
            <a:custGeom>
              <a:avLst/>
              <a:gdLst/>
              <a:ahLst/>
              <a:cxnLst/>
              <a:rect r="r" b="b" t="t" l="l"/>
              <a:pathLst>
                <a:path h="528193" w="553212">
                  <a:moveTo>
                    <a:pt x="238506" y="270256"/>
                  </a:moveTo>
                  <a:lnTo>
                    <a:pt x="20447" y="240538"/>
                  </a:lnTo>
                  <a:cubicBezTo>
                    <a:pt x="4318" y="238379"/>
                    <a:pt x="0" y="217043"/>
                    <a:pt x="13970" y="208788"/>
                  </a:cubicBezTo>
                  <a:lnTo>
                    <a:pt x="358521" y="4826"/>
                  </a:lnTo>
                  <a:cubicBezTo>
                    <a:pt x="366649" y="0"/>
                    <a:pt x="377190" y="2667"/>
                    <a:pt x="382016" y="10922"/>
                  </a:cubicBezTo>
                  <a:lnTo>
                    <a:pt x="548386" y="292608"/>
                  </a:lnTo>
                  <a:cubicBezTo>
                    <a:pt x="553212" y="300736"/>
                    <a:pt x="550545" y="311277"/>
                    <a:pt x="542290" y="316103"/>
                  </a:cubicBezTo>
                  <a:lnTo>
                    <a:pt x="197866" y="519938"/>
                  </a:lnTo>
                  <a:cubicBezTo>
                    <a:pt x="183896" y="528193"/>
                    <a:pt x="167259" y="514096"/>
                    <a:pt x="173101" y="498983"/>
                  </a:cubicBezTo>
                  <a:lnTo>
                    <a:pt x="252222" y="293497"/>
                  </a:lnTo>
                  <a:cubicBezTo>
                    <a:pt x="256286" y="283083"/>
                    <a:pt x="249682" y="271780"/>
                    <a:pt x="238633" y="270256"/>
                  </a:cubicBezTo>
                  <a:close/>
                </a:path>
              </a:pathLst>
            </a:custGeom>
            <a:solidFill>
              <a:srgbClr val="4274B7"/>
            </a:solidFill>
          </p:spPr>
        </p:sp>
      </p:grpSp>
      <p:sp>
        <p:nvSpPr>
          <p:cNvPr name="Freeform 52" id="52"/>
          <p:cNvSpPr/>
          <p:nvPr/>
        </p:nvSpPr>
        <p:spPr>
          <a:xfrm flipH="false" flipV="false" rot="0">
            <a:off x="14312903" y="1346197"/>
            <a:ext cx="393697" cy="507997"/>
          </a:xfrm>
          <a:custGeom>
            <a:avLst/>
            <a:gdLst/>
            <a:ahLst/>
            <a:cxnLst/>
            <a:rect r="r" b="b" t="t" l="l"/>
            <a:pathLst>
              <a:path h="507997" w="393697">
                <a:moveTo>
                  <a:pt x="0" y="0"/>
                </a:moveTo>
                <a:lnTo>
                  <a:pt x="393697" y="0"/>
                </a:lnTo>
                <a:lnTo>
                  <a:pt x="393697" y="507997"/>
                </a:lnTo>
                <a:lnTo>
                  <a:pt x="0" y="507997"/>
                </a:lnTo>
                <a:lnTo>
                  <a:pt x="0" y="0"/>
                </a:lnTo>
                <a:close/>
              </a:path>
            </a:pathLst>
          </a:custGeom>
          <a:blipFill>
            <a:blip r:embed="rId18"/>
            <a:stretch>
              <a:fillRect l="0" t="0" r="0" b="0"/>
            </a:stretch>
          </a:blipFill>
        </p:spPr>
      </p:sp>
      <p:sp>
        <p:nvSpPr>
          <p:cNvPr name="Freeform 53" id="53"/>
          <p:cNvSpPr/>
          <p:nvPr/>
        </p:nvSpPr>
        <p:spPr>
          <a:xfrm flipH="false" flipV="false" rot="0">
            <a:off x="1163622" y="6847094"/>
            <a:ext cx="2777319" cy="2291801"/>
          </a:xfrm>
          <a:custGeom>
            <a:avLst/>
            <a:gdLst/>
            <a:ahLst/>
            <a:cxnLst/>
            <a:rect r="r" b="b" t="t" l="l"/>
            <a:pathLst>
              <a:path h="2291801" w="2777319">
                <a:moveTo>
                  <a:pt x="0" y="0"/>
                </a:moveTo>
                <a:lnTo>
                  <a:pt x="2777318" y="0"/>
                </a:lnTo>
                <a:lnTo>
                  <a:pt x="2777318" y="2291801"/>
                </a:lnTo>
                <a:lnTo>
                  <a:pt x="0" y="229180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54" id="54"/>
          <p:cNvSpPr/>
          <p:nvPr/>
        </p:nvSpPr>
        <p:spPr>
          <a:xfrm flipH="false" flipV="false" rot="0">
            <a:off x="1358903" y="8597903"/>
            <a:ext cx="342900" cy="469897"/>
          </a:xfrm>
          <a:custGeom>
            <a:avLst/>
            <a:gdLst/>
            <a:ahLst/>
            <a:cxnLst/>
            <a:rect r="r" b="b" t="t" l="l"/>
            <a:pathLst>
              <a:path h="469897" w="342900">
                <a:moveTo>
                  <a:pt x="0" y="0"/>
                </a:moveTo>
                <a:lnTo>
                  <a:pt x="342900" y="0"/>
                </a:lnTo>
                <a:lnTo>
                  <a:pt x="342900" y="469897"/>
                </a:lnTo>
                <a:lnTo>
                  <a:pt x="0" y="469897"/>
                </a:lnTo>
                <a:lnTo>
                  <a:pt x="0" y="0"/>
                </a:lnTo>
                <a:close/>
              </a:path>
            </a:pathLst>
          </a:custGeom>
          <a:blipFill>
            <a:blip r:embed="rId21"/>
            <a:stretch>
              <a:fillRect l="0" t="0" r="0" b="0"/>
            </a:stretch>
          </a:blipFill>
        </p:spPr>
      </p:sp>
      <p:grpSp>
        <p:nvGrpSpPr>
          <p:cNvPr name="Group 55" id="55"/>
          <p:cNvGrpSpPr>
            <a:grpSpLocks noChangeAspect="true"/>
          </p:cNvGrpSpPr>
          <p:nvPr/>
        </p:nvGrpSpPr>
        <p:grpSpPr>
          <a:xfrm rot="0">
            <a:off x="2396566" y="8301457"/>
            <a:ext cx="508073" cy="540153"/>
            <a:chOff x="0" y="0"/>
            <a:chExt cx="508064" cy="540144"/>
          </a:xfrm>
        </p:grpSpPr>
        <p:sp>
          <p:nvSpPr>
            <p:cNvPr name="Freeform 56" id="56"/>
            <p:cNvSpPr/>
            <p:nvPr/>
          </p:nvSpPr>
          <p:spPr>
            <a:xfrm flipH="false" flipV="false" rot="0">
              <a:off x="-2413" y="-2413"/>
              <a:ext cx="516001" cy="547751"/>
            </a:xfrm>
            <a:custGeom>
              <a:avLst/>
              <a:gdLst/>
              <a:ahLst/>
              <a:cxnLst/>
              <a:rect r="r" b="b" t="t" l="l"/>
              <a:pathLst>
                <a:path h="547751" w="516001">
                  <a:moveTo>
                    <a:pt x="285877" y="300355"/>
                  </a:moveTo>
                  <a:lnTo>
                    <a:pt x="486156" y="391668"/>
                  </a:lnTo>
                  <a:cubicBezTo>
                    <a:pt x="501015" y="398399"/>
                    <a:pt x="516001" y="382651"/>
                    <a:pt x="508508" y="368173"/>
                  </a:cubicBezTo>
                  <a:lnTo>
                    <a:pt x="325882" y="11811"/>
                  </a:lnTo>
                  <a:cubicBezTo>
                    <a:pt x="321564" y="3302"/>
                    <a:pt x="311150" y="0"/>
                    <a:pt x="302768" y="4318"/>
                  </a:cubicBezTo>
                  <a:lnTo>
                    <a:pt x="11811" y="153670"/>
                  </a:lnTo>
                  <a:cubicBezTo>
                    <a:pt x="3302" y="157988"/>
                    <a:pt x="0" y="168402"/>
                    <a:pt x="4318" y="176784"/>
                  </a:cubicBezTo>
                  <a:lnTo>
                    <a:pt x="186944" y="533273"/>
                  </a:lnTo>
                  <a:cubicBezTo>
                    <a:pt x="194437" y="547751"/>
                    <a:pt x="215900" y="544830"/>
                    <a:pt x="219075" y="528828"/>
                  </a:cubicBezTo>
                  <a:lnTo>
                    <a:pt x="261747" y="312801"/>
                  </a:lnTo>
                  <a:cubicBezTo>
                    <a:pt x="264033" y="302006"/>
                    <a:pt x="275717" y="295910"/>
                    <a:pt x="285750" y="300482"/>
                  </a:cubicBezTo>
                  <a:close/>
                </a:path>
              </a:pathLst>
            </a:custGeom>
            <a:solidFill>
              <a:srgbClr val="DB3D49"/>
            </a:solidFill>
          </p:spPr>
        </p:sp>
      </p:grpSp>
      <p:sp>
        <p:nvSpPr>
          <p:cNvPr name="Freeform 57" id="57"/>
          <p:cNvSpPr/>
          <p:nvPr/>
        </p:nvSpPr>
        <p:spPr>
          <a:xfrm flipH="false" flipV="false" rot="0">
            <a:off x="2387603" y="8305800"/>
            <a:ext cx="330203" cy="533400"/>
          </a:xfrm>
          <a:custGeom>
            <a:avLst/>
            <a:gdLst/>
            <a:ahLst/>
            <a:cxnLst/>
            <a:rect r="r" b="b" t="t" l="l"/>
            <a:pathLst>
              <a:path h="533400" w="330203">
                <a:moveTo>
                  <a:pt x="0" y="0"/>
                </a:moveTo>
                <a:lnTo>
                  <a:pt x="330203" y="0"/>
                </a:lnTo>
                <a:lnTo>
                  <a:pt x="330203" y="533400"/>
                </a:lnTo>
                <a:lnTo>
                  <a:pt x="0" y="533400"/>
                </a:lnTo>
                <a:lnTo>
                  <a:pt x="0" y="0"/>
                </a:lnTo>
                <a:close/>
              </a:path>
            </a:pathLst>
          </a:custGeom>
          <a:blipFill>
            <a:blip r:embed="rId22"/>
            <a:stretch>
              <a:fillRect l="0" t="0" r="0" b="0"/>
            </a:stretch>
          </a:blipFill>
        </p:spPr>
      </p:sp>
      <p:grpSp>
        <p:nvGrpSpPr>
          <p:cNvPr name="Group 58" id="58"/>
          <p:cNvGrpSpPr>
            <a:grpSpLocks noChangeAspect="true"/>
          </p:cNvGrpSpPr>
          <p:nvPr/>
        </p:nvGrpSpPr>
        <p:grpSpPr>
          <a:xfrm rot="0">
            <a:off x="3282972" y="7554011"/>
            <a:ext cx="550878" cy="544287"/>
            <a:chOff x="0" y="0"/>
            <a:chExt cx="550875" cy="544297"/>
          </a:xfrm>
        </p:grpSpPr>
        <p:sp>
          <p:nvSpPr>
            <p:cNvPr name="Freeform 59" id="59"/>
            <p:cNvSpPr/>
            <p:nvPr/>
          </p:nvSpPr>
          <p:spPr>
            <a:xfrm flipH="false" flipV="false" rot="0">
              <a:off x="-2032" y="-2032"/>
              <a:ext cx="559308" cy="552704"/>
            </a:xfrm>
            <a:custGeom>
              <a:avLst/>
              <a:gdLst/>
              <a:ahLst/>
              <a:cxnLst/>
              <a:rect r="r" b="b" t="t" l="l"/>
              <a:pathLst>
                <a:path h="552704" w="559308">
                  <a:moveTo>
                    <a:pt x="315087" y="289052"/>
                  </a:moveTo>
                  <a:lnTo>
                    <a:pt x="534924" y="299720"/>
                  </a:lnTo>
                  <a:cubicBezTo>
                    <a:pt x="551180" y="300482"/>
                    <a:pt x="559308" y="280289"/>
                    <a:pt x="547116" y="269621"/>
                  </a:cubicBezTo>
                  <a:lnTo>
                    <a:pt x="245491" y="6223"/>
                  </a:lnTo>
                  <a:cubicBezTo>
                    <a:pt x="238379" y="0"/>
                    <a:pt x="227457" y="762"/>
                    <a:pt x="221234" y="7874"/>
                  </a:cubicBezTo>
                  <a:lnTo>
                    <a:pt x="6223" y="254381"/>
                  </a:lnTo>
                  <a:cubicBezTo>
                    <a:pt x="0" y="261493"/>
                    <a:pt x="762" y="272415"/>
                    <a:pt x="7874" y="278638"/>
                  </a:cubicBezTo>
                  <a:lnTo>
                    <a:pt x="309499" y="542036"/>
                  </a:lnTo>
                  <a:cubicBezTo>
                    <a:pt x="321818" y="552704"/>
                    <a:pt x="340614" y="541909"/>
                    <a:pt x="337693" y="526034"/>
                  </a:cubicBezTo>
                  <a:lnTo>
                    <a:pt x="297434" y="309499"/>
                  </a:lnTo>
                  <a:cubicBezTo>
                    <a:pt x="295275" y="298450"/>
                    <a:pt x="304038" y="288544"/>
                    <a:pt x="315087" y="289052"/>
                  </a:cubicBezTo>
                  <a:close/>
                </a:path>
              </a:pathLst>
            </a:custGeom>
            <a:solidFill>
              <a:srgbClr val="DB3D49"/>
            </a:solidFill>
          </p:spPr>
        </p:sp>
      </p:grpSp>
      <p:sp>
        <p:nvSpPr>
          <p:cNvPr name="Freeform 60" id="60"/>
          <p:cNvSpPr/>
          <p:nvPr/>
        </p:nvSpPr>
        <p:spPr>
          <a:xfrm flipH="false" flipV="false" rot="0">
            <a:off x="3276600" y="7556497"/>
            <a:ext cx="355597" cy="546097"/>
          </a:xfrm>
          <a:custGeom>
            <a:avLst/>
            <a:gdLst/>
            <a:ahLst/>
            <a:cxnLst/>
            <a:rect r="r" b="b" t="t" l="l"/>
            <a:pathLst>
              <a:path h="546097" w="355597">
                <a:moveTo>
                  <a:pt x="0" y="0"/>
                </a:moveTo>
                <a:lnTo>
                  <a:pt x="355597" y="0"/>
                </a:lnTo>
                <a:lnTo>
                  <a:pt x="355597" y="546097"/>
                </a:lnTo>
                <a:lnTo>
                  <a:pt x="0" y="546097"/>
                </a:lnTo>
                <a:lnTo>
                  <a:pt x="0" y="0"/>
                </a:lnTo>
                <a:close/>
              </a:path>
            </a:pathLst>
          </a:custGeom>
          <a:blipFill>
            <a:blip r:embed="rId23"/>
            <a:stretch>
              <a:fillRect l="0" t="0" r="0" b="0"/>
            </a:stretch>
          </a:blipFill>
        </p:spPr>
      </p:sp>
      <p:grpSp>
        <p:nvGrpSpPr>
          <p:cNvPr name="Group 61" id="61"/>
          <p:cNvGrpSpPr>
            <a:grpSpLocks noChangeAspect="true"/>
          </p:cNvGrpSpPr>
          <p:nvPr/>
        </p:nvGrpSpPr>
        <p:grpSpPr>
          <a:xfrm rot="0">
            <a:off x="1898037" y="8522551"/>
            <a:ext cx="440979" cy="496767"/>
            <a:chOff x="0" y="0"/>
            <a:chExt cx="440982" cy="496760"/>
          </a:xfrm>
        </p:grpSpPr>
        <p:sp>
          <p:nvSpPr>
            <p:cNvPr name="Freeform 62" id="62"/>
            <p:cNvSpPr/>
            <p:nvPr/>
          </p:nvSpPr>
          <p:spPr>
            <a:xfrm flipH="false" flipV="false" rot="0">
              <a:off x="-1651" y="-1651"/>
              <a:ext cx="445770" cy="503428"/>
            </a:xfrm>
            <a:custGeom>
              <a:avLst/>
              <a:gdLst/>
              <a:ahLst/>
              <a:cxnLst/>
              <a:rect r="r" b="b" t="t" l="l"/>
              <a:pathLst>
                <a:path h="503428" w="445770">
                  <a:moveTo>
                    <a:pt x="243713" y="284480"/>
                  </a:moveTo>
                  <a:lnTo>
                    <a:pt x="414655" y="423037"/>
                  </a:lnTo>
                  <a:cubicBezTo>
                    <a:pt x="427355" y="433324"/>
                    <a:pt x="445770" y="421767"/>
                    <a:pt x="442214" y="405892"/>
                  </a:cubicBezTo>
                  <a:lnTo>
                    <a:pt x="354711" y="15113"/>
                  </a:lnTo>
                  <a:cubicBezTo>
                    <a:pt x="352552" y="5842"/>
                    <a:pt x="343408" y="0"/>
                    <a:pt x="334137" y="2032"/>
                  </a:cubicBezTo>
                  <a:lnTo>
                    <a:pt x="15113" y="73533"/>
                  </a:lnTo>
                  <a:cubicBezTo>
                    <a:pt x="5842" y="75692"/>
                    <a:pt x="0" y="84836"/>
                    <a:pt x="2032" y="94107"/>
                  </a:cubicBezTo>
                  <a:lnTo>
                    <a:pt x="89535" y="485013"/>
                  </a:lnTo>
                  <a:cubicBezTo>
                    <a:pt x="93091" y="500888"/>
                    <a:pt x="114681" y="503428"/>
                    <a:pt x="121793" y="488696"/>
                  </a:cubicBezTo>
                  <a:lnTo>
                    <a:pt x="217297" y="290322"/>
                  </a:lnTo>
                  <a:cubicBezTo>
                    <a:pt x="222123" y="280416"/>
                    <a:pt x="234950" y="277622"/>
                    <a:pt x="243586" y="284480"/>
                  </a:cubicBezTo>
                  <a:close/>
                </a:path>
              </a:pathLst>
            </a:custGeom>
            <a:solidFill>
              <a:srgbClr val="4274B7"/>
            </a:solidFill>
          </p:spPr>
        </p:sp>
      </p:grpSp>
      <p:sp>
        <p:nvSpPr>
          <p:cNvPr name="Freeform 63" id="63"/>
          <p:cNvSpPr/>
          <p:nvPr/>
        </p:nvSpPr>
        <p:spPr>
          <a:xfrm flipH="false" flipV="false" rot="0">
            <a:off x="1892303" y="8521703"/>
            <a:ext cx="342900" cy="507997"/>
          </a:xfrm>
          <a:custGeom>
            <a:avLst/>
            <a:gdLst/>
            <a:ahLst/>
            <a:cxnLst/>
            <a:rect r="r" b="b" t="t" l="l"/>
            <a:pathLst>
              <a:path h="507997" w="342900">
                <a:moveTo>
                  <a:pt x="0" y="0"/>
                </a:moveTo>
                <a:lnTo>
                  <a:pt x="342900" y="0"/>
                </a:lnTo>
                <a:lnTo>
                  <a:pt x="342900" y="507997"/>
                </a:lnTo>
                <a:lnTo>
                  <a:pt x="0" y="507997"/>
                </a:lnTo>
                <a:lnTo>
                  <a:pt x="0" y="0"/>
                </a:lnTo>
                <a:close/>
              </a:path>
            </a:pathLst>
          </a:custGeom>
          <a:blipFill>
            <a:blip r:embed="rId24"/>
            <a:stretch>
              <a:fillRect l="0" t="0" r="0" b="0"/>
            </a:stretch>
          </a:blipFill>
        </p:spPr>
      </p:sp>
      <p:grpSp>
        <p:nvGrpSpPr>
          <p:cNvPr name="Group 64" id="64"/>
          <p:cNvGrpSpPr>
            <a:grpSpLocks noChangeAspect="true"/>
          </p:cNvGrpSpPr>
          <p:nvPr/>
        </p:nvGrpSpPr>
        <p:grpSpPr>
          <a:xfrm rot="0">
            <a:off x="2892876" y="7966777"/>
            <a:ext cx="534381" cy="550793"/>
            <a:chOff x="0" y="0"/>
            <a:chExt cx="534378" cy="550786"/>
          </a:xfrm>
        </p:grpSpPr>
        <p:sp>
          <p:nvSpPr>
            <p:cNvPr name="Freeform 65" id="65"/>
            <p:cNvSpPr/>
            <p:nvPr/>
          </p:nvSpPr>
          <p:spPr>
            <a:xfrm flipH="false" flipV="false" rot="0">
              <a:off x="-2286" y="-2159"/>
              <a:ext cx="542925" cy="559054"/>
            </a:xfrm>
            <a:custGeom>
              <a:avLst/>
              <a:gdLst/>
              <a:ahLst/>
              <a:cxnLst/>
              <a:rect r="r" b="b" t="t" l="l"/>
              <a:pathLst>
                <a:path h="559054" w="542925">
                  <a:moveTo>
                    <a:pt x="302895" y="300482"/>
                  </a:moveTo>
                  <a:lnTo>
                    <a:pt x="514858" y="359664"/>
                  </a:lnTo>
                  <a:cubicBezTo>
                    <a:pt x="530479" y="363982"/>
                    <a:pt x="542925" y="346202"/>
                    <a:pt x="533400" y="332994"/>
                  </a:cubicBezTo>
                  <a:lnTo>
                    <a:pt x="297688" y="9271"/>
                  </a:lnTo>
                  <a:cubicBezTo>
                    <a:pt x="292100" y="1651"/>
                    <a:pt x="281305" y="0"/>
                    <a:pt x="273685" y="5461"/>
                  </a:cubicBezTo>
                  <a:lnTo>
                    <a:pt x="9271" y="198120"/>
                  </a:lnTo>
                  <a:cubicBezTo>
                    <a:pt x="1651" y="203708"/>
                    <a:pt x="0" y="214503"/>
                    <a:pt x="5461" y="222123"/>
                  </a:cubicBezTo>
                  <a:lnTo>
                    <a:pt x="241173" y="545846"/>
                  </a:lnTo>
                  <a:cubicBezTo>
                    <a:pt x="250825" y="559054"/>
                    <a:pt x="271526" y="552704"/>
                    <a:pt x="272161" y="536448"/>
                  </a:cubicBezTo>
                  <a:lnTo>
                    <a:pt x="280924" y="316357"/>
                  </a:lnTo>
                  <a:cubicBezTo>
                    <a:pt x="281432" y="305181"/>
                    <a:pt x="292100" y="297434"/>
                    <a:pt x="302768" y="300482"/>
                  </a:cubicBezTo>
                  <a:close/>
                </a:path>
              </a:pathLst>
            </a:custGeom>
            <a:solidFill>
              <a:srgbClr val="4274B7"/>
            </a:solidFill>
          </p:spPr>
        </p:sp>
      </p:grpSp>
      <p:sp>
        <p:nvSpPr>
          <p:cNvPr name="Freeform 66" id="66"/>
          <p:cNvSpPr/>
          <p:nvPr/>
        </p:nvSpPr>
        <p:spPr>
          <a:xfrm flipH="false" flipV="false" rot="0">
            <a:off x="2882903" y="7975597"/>
            <a:ext cx="342900" cy="546097"/>
          </a:xfrm>
          <a:custGeom>
            <a:avLst/>
            <a:gdLst/>
            <a:ahLst/>
            <a:cxnLst/>
            <a:rect r="r" b="b" t="t" l="l"/>
            <a:pathLst>
              <a:path h="546097" w="342900">
                <a:moveTo>
                  <a:pt x="0" y="0"/>
                </a:moveTo>
                <a:lnTo>
                  <a:pt x="342900" y="0"/>
                </a:lnTo>
                <a:lnTo>
                  <a:pt x="342900" y="546097"/>
                </a:lnTo>
                <a:lnTo>
                  <a:pt x="0" y="546097"/>
                </a:lnTo>
                <a:lnTo>
                  <a:pt x="0" y="0"/>
                </a:lnTo>
                <a:close/>
              </a:path>
            </a:pathLst>
          </a:custGeom>
          <a:blipFill>
            <a:blip r:embed="rId25"/>
            <a:stretch>
              <a:fillRect l="0" t="0" r="0" b="0"/>
            </a:stretch>
          </a:blipFill>
        </p:spPr>
      </p:sp>
      <p:grpSp>
        <p:nvGrpSpPr>
          <p:cNvPr name="Group 67" id="67"/>
          <p:cNvGrpSpPr>
            <a:grpSpLocks noChangeAspect="true"/>
          </p:cNvGrpSpPr>
          <p:nvPr/>
        </p:nvGrpSpPr>
        <p:grpSpPr>
          <a:xfrm rot="0">
            <a:off x="3590915" y="7099906"/>
            <a:ext cx="545240" cy="520027"/>
            <a:chOff x="0" y="0"/>
            <a:chExt cx="545236" cy="520027"/>
          </a:xfrm>
        </p:grpSpPr>
        <p:sp>
          <p:nvSpPr>
            <p:cNvPr name="Freeform 68" id="68"/>
            <p:cNvSpPr/>
            <p:nvPr/>
          </p:nvSpPr>
          <p:spPr>
            <a:xfrm flipH="false" flipV="false" rot="0">
              <a:off x="-2413" y="-2413"/>
              <a:ext cx="553212" cy="528193"/>
            </a:xfrm>
            <a:custGeom>
              <a:avLst/>
              <a:gdLst/>
              <a:ahLst/>
              <a:cxnLst/>
              <a:rect r="r" b="b" t="t" l="l"/>
              <a:pathLst>
                <a:path h="528193" w="553212">
                  <a:moveTo>
                    <a:pt x="314706" y="270256"/>
                  </a:moveTo>
                  <a:lnTo>
                    <a:pt x="532765" y="240538"/>
                  </a:lnTo>
                  <a:cubicBezTo>
                    <a:pt x="548894" y="238379"/>
                    <a:pt x="553212" y="217043"/>
                    <a:pt x="539242" y="208661"/>
                  </a:cubicBezTo>
                  <a:lnTo>
                    <a:pt x="194691" y="4826"/>
                  </a:lnTo>
                  <a:cubicBezTo>
                    <a:pt x="186563" y="0"/>
                    <a:pt x="176022" y="2667"/>
                    <a:pt x="171196" y="10922"/>
                  </a:cubicBezTo>
                  <a:lnTo>
                    <a:pt x="4826" y="292481"/>
                  </a:lnTo>
                  <a:cubicBezTo>
                    <a:pt x="0" y="300609"/>
                    <a:pt x="2667" y="311150"/>
                    <a:pt x="10922" y="315976"/>
                  </a:cubicBezTo>
                  <a:lnTo>
                    <a:pt x="355346" y="519938"/>
                  </a:lnTo>
                  <a:cubicBezTo>
                    <a:pt x="369316" y="528193"/>
                    <a:pt x="385953" y="514096"/>
                    <a:pt x="380111" y="498983"/>
                  </a:cubicBezTo>
                  <a:lnTo>
                    <a:pt x="301117" y="293497"/>
                  </a:lnTo>
                  <a:cubicBezTo>
                    <a:pt x="297053" y="283083"/>
                    <a:pt x="303657" y="271780"/>
                    <a:pt x="314706" y="270256"/>
                  </a:cubicBezTo>
                  <a:close/>
                </a:path>
              </a:pathLst>
            </a:custGeom>
            <a:solidFill>
              <a:srgbClr val="4274B7"/>
            </a:solidFill>
          </p:spPr>
        </p:sp>
      </p:grpSp>
      <p:sp>
        <p:nvSpPr>
          <p:cNvPr name="Freeform 69" id="69"/>
          <p:cNvSpPr/>
          <p:nvPr/>
        </p:nvSpPr>
        <p:spPr>
          <a:xfrm flipH="false" flipV="false" rot="0">
            <a:off x="3594097" y="7112003"/>
            <a:ext cx="393697" cy="507997"/>
          </a:xfrm>
          <a:custGeom>
            <a:avLst/>
            <a:gdLst/>
            <a:ahLst/>
            <a:cxnLst/>
            <a:rect r="r" b="b" t="t" l="l"/>
            <a:pathLst>
              <a:path h="507997" w="393697">
                <a:moveTo>
                  <a:pt x="0" y="0"/>
                </a:moveTo>
                <a:lnTo>
                  <a:pt x="393697" y="0"/>
                </a:lnTo>
                <a:lnTo>
                  <a:pt x="393697" y="507997"/>
                </a:lnTo>
                <a:lnTo>
                  <a:pt x="0" y="507997"/>
                </a:lnTo>
                <a:lnTo>
                  <a:pt x="0" y="0"/>
                </a:lnTo>
                <a:close/>
              </a:path>
            </a:pathLst>
          </a:custGeom>
          <a:blipFill>
            <a:blip r:embed="rId26"/>
            <a:stretch>
              <a:fillRect l="0" t="0" r="0" b="0"/>
            </a:stretch>
          </a:blipFill>
        </p:spPr>
      </p:sp>
      <p:sp>
        <p:nvSpPr>
          <p:cNvPr name="Freeform 70" id="70"/>
          <p:cNvSpPr/>
          <p:nvPr/>
        </p:nvSpPr>
        <p:spPr>
          <a:xfrm flipH="false" flipV="false" rot="0">
            <a:off x="14178991" y="6847094"/>
            <a:ext cx="2775385" cy="2291801"/>
          </a:xfrm>
          <a:custGeom>
            <a:avLst/>
            <a:gdLst/>
            <a:ahLst/>
            <a:cxnLst/>
            <a:rect r="r" b="b" t="t" l="l"/>
            <a:pathLst>
              <a:path h="2291801" w="2775385">
                <a:moveTo>
                  <a:pt x="0" y="0"/>
                </a:moveTo>
                <a:lnTo>
                  <a:pt x="2775385" y="0"/>
                </a:lnTo>
                <a:lnTo>
                  <a:pt x="2775385" y="2291801"/>
                </a:lnTo>
                <a:lnTo>
                  <a:pt x="0" y="2291801"/>
                </a:lnTo>
                <a:lnTo>
                  <a:pt x="0" y="0"/>
                </a:lnTo>
                <a:close/>
              </a:path>
            </a:pathLst>
          </a:custGeom>
          <a:blipFill>
            <a:blip r:embed="rId11">
              <a:extLst>
                <a:ext uri="{96DAC541-7B7A-43D3-8B79-37D633B846F1}">
                  <asvg:svgBlip xmlns:asvg="http://schemas.microsoft.com/office/drawing/2016/SVG/main" r:embed="rId27"/>
                </a:ext>
              </a:extLst>
            </a:blip>
            <a:stretch>
              <a:fillRect l="0" t="0" r="0" b="0"/>
            </a:stretch>
          </a:blipFill>
        </p:spPr>
      </p:sp>
      <p:sp>
        <p:nvSpPr>
          <p:cNvPr name="Freeform 71" id="71"/>
          <p:cNvSpPr/>
          <p:nvPr/>
        </p:nvSpPr>
        <p:spPr>
          <a:xfrm flipH="false" flipV="false" rot="0">
            <a:off x="16370303" y="8597903"/>
            <a:ext cx="406403" cy="469897"/>
          </a:xfrm>
          <a:custGeom>
            <a:avLst/>
            <a:gdLst/>
            <a:ahLst/>
            <a:cxnLst/>
            <a:rect r="r" b="b" t="t" l="l"/>
            <a:pathLst>
              <a:path h="469897" w="406403">
                <a:moveTo>
                  <a:pt x="0" y="0"/>
                </a:moveTo>
                <a:lnTo>
                  <a:pt x="406403" y="0"/>
                </a:lnTo>
                <a:lnTo>
                  <a:pt x="406403" y="469897"/>
                </a:lnTo>
                <a:lnTo>
                  <a:pt x="0" y="469897"/>
                </a:lnTo>
                <a:lnTo>
                  <a:pt x="0" y="0"/>
                </a:lnTo>
                <a:close/>
              </a:path>
            </a:pathLst>
          </a:custGeom>
          <a:blipFill>
            <a:blip r:embed="rId28"/>
            <a:stretch>
              <a:fillRect l="0" t="0" r="0" b="0"/>
            </a:stretch>
          </a:blipFill>
        </p:spPr>
      </p:sp>
      <p:grpSp>
        <p:nvGrpSpPr>
          <p:cNvPr name="Group 72" id="72"/>
          <p:cNvGrpSpPr>
            <a:grpSpLocks noChangeAspect="true"/>
          </p:cNvGrpSpPr>
          <p:nvPr/>
        </p:nvGrpSpPr>
        <p:grpSpPr>
          <a:xfrm rot="0">
            <a:off x="15215292" y="8301457"/>
            <a:ext cx="508073" cy="540153"/>
            <a:chOff x="0" y="0"/>
            <a:chExt cx="508064" cy="540144"/>
          </a:xfrm>
        </p:grpSpPr>
        <p:sp>
          <p:nvSpPr>
            <p:cNvPr name="Freeform 73" id="73"/>
            <p:cNvSpPr/>
            <p:nvPr/>
          </p:nvSpPr>
          <p:spPr>
            <a:xfrm flipH="false" flipV="false" rot="0">
              <a:off x="-5461" y="-2413"/>
              <a:ext cx="516001" cy="547751"/>
            </a:xfrm>
            <a:custGeom>
              <a:avLst/>
              <a:gdLst/>
              <a:ahLst/>
              <a:cxnLst/>
              <a:rect r="r" b="b" t="t" l="l"/>
              <a:pathLst>
                <a:path h="547751" w="516001">
                  <a:moveTo>
                    <a:pt x="230124" y="300355"/>
                  </a:moveTo>
                  <a:lnTo>
                    <a:pt x="29845" y="391668"/>
                  </a:lnTo>
                  <a:cubicBezTo>
                    <a:pt x="14986" y="398399"/>
                    <a:pt x="0" y="382651"/>
                    <a:pt x="7366" y="368173"/>
                  </a:cubicBezTo>
                  <a:lnTo>
                    <a:pt x="190119" y="11811"/>
                  </a:lnTo>
                  <a:cubicBezTo>
                    <a:pt x="194437" y="3302"/>
                    <a:pt x="204851" y="0"/>
                    <a:pt x="213233" y="4318"/>
                  </a:cubicBezTo>
                  <a:lnTo>
                    <a:pt x="504190" y="153670"/>
                  </a:lnTo>
                  <a:cubicBezTo>
                    <a:pt x="512699" y="157988"/>
                    <a:pt x="516001" y="168402"/>
                    <a:pt x="511683" y="176784"/>
                  </a:cubicBezTo>
                  <a:lnTo>
                    <a:pt x="328930" y="533273"/>
                  </a:lnTo>
                  <a:cubicBezTo>
                    <a:pt x="321437" y="547751"/>
                    <a:pt x="299974" y="544830"/>
                    <a:pt x="296799" y="528828"/>
                  </a:cubicBezTo>
                  <a:lnTo>
                    <a:pt x="254127" y="312674"/>
                  </a:lnTo>
                  <a:cubicBezTo>
                    <a:pt x="251841" y="301879"/>
                    <a:pt x="240157" y="295783"/>
                    <a:pt x="229997" y="300355"/>
                  </a:cubicBezTo>
                  <a:close/>
                </a:path>
              </a:pathLst>
            </a:custGeom>
            <a:solidFill>
              <a:srgbClr val="DB3D49"/>
            </a:solidFill>
          </p:spPr>
        </p:sp>
      </p:grpSp>
      <p:sp>
        <p:nvSpPr>
          <p:cNvPr name="Freeform 74" id="74"/>
          <p:cNvSpPr/>
          <p:nvPr/>
        </p:nvSpPr>
        <p:spPr>
          <a:xfrm flipH="false" flipV="false" rot="0">
            <a:off x="15417803" y="8305800"/>
            <a:ext cx="317497" cy="533400"/>
          </a:xfrm>
          <a:custGeom>
            <a:avLst/>
            <a:gdLst/>
            <a:ahLst/>
            <a:cxnLst/>
            <a:rect r="r" b="b" t="t" l="l"/>
            <a:pathLst>
              <a:path h="533400" w="317497">
                <a:moveTo>
                  <a:pt x="0" y="0"/>
                </a:moveTo>
                <a:lnTo>
                  <a:pt x="317497" y="0"/>
                </a:lnTo>
                <a:lnTo>
                  <a:pt x="317497" y="533400"/>
                </a:lnTo>
                <a:lnTo>
                  <a:pt x="0" y="533400"/>
                </a:lnTo>
                <a:lnTo>
                  <a:pt x="0" y="0"/>
                </a:lnTo>
                <a:close/>
              </a:path>
            </a:pathLst>
          </a:custGeom>
          <a:blipFill>
            <a:blip r:embed="rId29"/>
            <a:stretch>
              <a:fillRect l="0" t="0" r="0" b="0"/>
            </a:stretch>
          </a:blipFill>
        </p:spPr>
      </p:sp>
      <p:grpSp>
        <p:nvGrpSpPr>
          <p:cNvPr name="Group 75" id="75"/>
          <p:cNvGrpSpPr>
            <a:grpSpLocks noChangeAspect="true"/>
          </p:cNvGrpSpPr>
          <p:nvPr/>
        </p:nvGrpSpPr>
        <p:grpSpPr>
          <a:xfrm rot="0">
            <a:off x="14286081" y="7554011"/>
            <a:ext cx="550878" cy="544287"/>
            <a:chOff x="0" y="0"/>
            <a:chExt cx="550875" cy="544297"/>
          </a:xfrm>
        </p:grpSpPr>
        <p:sp>
          <p:nvSpPr>
            <p:cNvPr name="Freeform 76" id="76"/>
            <p:cNvSpPr/>
            <p:nvPr/>
          </p:nvSpPr>
          <p:spPr>
            <a:xfrm flipH="false" flipV="false" rot="0">
              <a:off x="-6350" y="-2032"/>
              <a:ext cx="559181" cy="552704"/>
            </a:xfrm>
            <a:custGeom>
              <a:avLst/>
              <a:gdLst/>
              <a:ahLst/>
              <a:cxnLst/>
              <a:rect r="r" b="b" t="t" l="l"/>
              <a:pathLst>
                <a:path h="552704" w="559181">
                  <a:moveTo>
                    <a:pt x="244221" y="289052"/>
                  </a:moveTo>
                  <a:lnTo>
                    <a:pt x="24384" y="299720"/>
                  </a:lnTo>
                  <a:cubicBezTo>
                    <a:pt x="8128" y="300482"/>
                    <a:pt x="0" y="280289"/>
                    <a:pt x="12192" y="269621"/>
                  </a:cubicBezTo>
                  <a:lnTo>
                    <a:pt x="313817" y="6223"/>
                  </a:lnTo>
                  <a:cubicBezTo>
                    <a:pt x="320929" y="0"/>
                    <a:pt x="331851" y="762"/>
                    <a:pt x="338074" y="7874"/>
                  </a:cubicBezTo>
                  <a:lnTo>
                    <a:pt x="552958" y="254381"/>
                  </a:lnTo>
                  <a:cubicBezTo>
                    <a:pt x="559181" y="261493"/>
                    <a:pt x="558419" y="272415"/>
                    <a:pt x="551307" y="278638"/>
                  </a:cubicBezTo>
                  <a:lnTo>
                    <a:pt x="249809" y="542036"/>
                  </a:lnTo>
                  <a:cubicBezTo>
                    <a:pt x="237490" y="552704"/>
                    <a:pt x="218694" y="541909"/>
                    <a:pt x="221615" y="526034"/>
                  </a:cubicBezTo>
                  <a:lnTo>
                    <a:pt x="261874" y="309499"/>
                  </a:lnTo>
                  <a:cubicBezTo>
                    <a:pt x="264033" y="298450"/>
                    <a:pt x="255270" y="288544"/>
                    <a:pt x="244221" y="289052"/>
                  </a:cubicBezTo>
                  <a:close/>
                </a:path>
              </a:pathLst>
            </a:custGeom>
            <a:solidFill>
              <a:srgbClr val="DB3D49"/>
            </a:solidFill>
          </p:spPr>
        </p:sp>
      </p:grpSp>
      <p:sp>
        <p:nvSpPr>
          <p:cNvPr name="Freeform 77" id="77"/>
          <p:cNvSpPr/>
          <p:nvPr/>
        </p:nvSpPr>
        <p:spPr>
          <a:xfrm flipH="false" flipV="false" rot="0">
            <a:off x="14503403" y="7556497"/>
            <a:ext cx="342900" cy="546097"/>
          </a:xfrm>
          <a:custGeom>
            <a:avLst/>
            <a:gdLst/>
            <a:ahLst/>
            <a:cxnLst/>
            <a:rect r="r" b="b" t="t" l="l"/>
            <a:pathLst>
              <a:path h="546097" w="342900">
                <a:moveTo>
                  <a:pt x="0" y="0"/>
                </a:moveTo>
                <a:lnTo>
                  <a:pt x="342900" y="0"/>
                </a:lnTo>
                <a:lnTo>
                  <a:pt x="342900" y="546097"/>
                </a:lnTo>
                <a:lnTo>
                  <a:pt x="0" y="546097"/>
                </a:lnTo>
                <a:lnTo>
                  <a:pt x="0" y="0"/>
                </a:lnTo>
                <a:close/>
              </a:path>
            </a:pathLst>
          </a:custGeom>
          <a:blipFill>
            <a:blip r:embed="rId30"/>
            <a:stretch>
              <a:fillRect l="0" t="0" r="0" b="0"/>
            </a:stretch>
          </a:blipFill>
        </p:spPr>
      </p:sp>
      <p:grpSp>
        <p:nvGrpSpPr>
          <p:cNvPr name="Group 78" id="78"/>
          <p:cNvGrpSpPr>
            <a:grpSpLocks noChangeAspect="true"/>
          </p:cNvGrpSpPr>
          <p:nvPr/>
        </p:nvGrpSpPr>
        <p:grpSpPr>
          <a:xfrm rot="0">
            <a:off x="15780906" y="8522551"/>
            <a:ext cx="440979" cy="496767"/>
            <a:chOff x="0" y="0"/>
            <a:chExt cx="440982" cy="496760"/>
          </a:xfrm>
        </p:grpSpPr>
        <p:sp>
          <p:nvSpPr>
            <p:cNvPr name="Freeform 79" id="79"/>
            <p:cNvSpPr/>
            <p:nvPr/>
          </p:nvSpPr>
          <p:spPr>
            <a:xfrm flipH="false" flipV="false" rot="0">
              <a:off x="-3175" y="-1651"/>
              <a:ext cx="445897" cy="503428"/>
            </a:xfrm>
            <a:custGeom>
              <a:avLst/>
              <a:gdLst/>
              <a:ahLst/>
              <a:cxnLst/>
              <a:rect r="r" b="b" t="t" l="l"/>
              <a:pathLst>
                <a:path h="503428" w="445897">
                  <a:moveTo>
                    <a:pt x="202184" y="284480"/>
                  </a:moveTo>
                  <a:lnTo>
                    <a:pt x="31115" y="423037"/>
                  </a:lnTo>
                  <a:cubicBezTo>
                    <a:pt x="18415" y="433324"/>
                    <a:pt x="0" y="421767"/>
                    <a:pt x="3556" y="405892"/>
                  </a:cubicBezTo>
                  <a:lnTo>
                    <a:pt x="91186" y="15113"/>
                  </a:lnTo>
                  <a:cubicBezTo>
                    <a:pt x="93218" y="5842"/>
                    <a:pt x="102362" y="0"/>
                    <a:pt x="111633" y="2032"/>
                  </a:cubicBezTo>
                  <a:lnTo>
                    <a:pt x="430784" y="73533"/>
                  </a:lnTo>
                  <a:cubicBezTo>
                    <a:pt x="440055" y="75692"/>
                    <a:pt x="445897" y="84836"/>
                    <a:pt x="443738" y="94107"/>
                  </a:cubicBezTo>
                  <a:lnTo>
                    <a:pt x="356235" y="485013"/>
                  </a:lnTo>
                  <a:cubicBezTo>
                    <a:pt x="352679" y="500888"/>
                    <a:pt x="331089" y="503428"/>
                    <a:pt x="323977" y="488696"/>
                  </a:cubicBezTo>
                  <a:lnTo>
                    <a:pt x="228473" y="290195"/>
                  </a:lnTo>
                  <a:cubicBezTo>
                    <a:pt x="223647" y="280289"/>
                    <a:pt x="210820" y="277495"/>
                    <a:pt x="202184" y="284353"/>
                  </a:cubicBezTo>
                  <a:close/>
                </a:path>
              </a:pathLst>
            </a:custGeom>
            <a:solidFill>
              <a:srgbClr val="4274B7"/>
            </a:solidFill>
          </p:spPr>
        </p:sp>
      </p:grpSp>
      <p:sp>
        <p:nvSpPr>
          <p:cNvPr name="Freeform 80" id="80"/>
          <p:cNvSpPr/>
          <p:nvPr/>
        </p:nvSpPr>
        <p:spPr>
          <a:xfrm flipH="false" flipV="false" rot="0">
            <a:off x="15887700" y="8521703"/>
            <a:ext cx="342900" cy="507997"/>
          </a:xfrm>
          <a:custGeom>
            <a:avLst/>
            <a:gdLst/>
            <a:ahLst/>
            <a:cxnLst/>
            <a:rect r="r" b="b" t="t" l="l"/>
            <a:pathLst>
              <a:path h="507997" w="342900">
                <a:moveTo>
                  <a:pt x="0" y="0"/>
                </a:moveTo>
                <a:lnTo>
                  <a:pt x="342900" y="0"/>
                </a:lnTo>
                <a:lnTo>
                  <a:pt x="342900" y="507997"/>
                </a:lnTo>
                <a:lnTo>
                  <a:pt x="0" y="507997"/>
                </a:lnTo>
                <a:lnTo>
                  <a:pt x="0" y="0"/>
                </a:lnTo>
                <a:close/>
              </a:path>
            </a:pathLst>
          </a:custGeom>
          <a:blipFill>
            <a:blip r:embed="rId31"/>
            <a:stretch>
              <a:fillRect l="0" t="0" r="0" b="0"/>
            </a:stretch>
          </a:blipFill>
        </p:spPr>
      </p:sp>
      <p:grpSp>
        <p:nvGrpSpPr>
          <p:cNvPr name="Group 81" id="81"/>
          <p:cNvGrpSpPr>
            <a:grpSpLocks noChangeAspect="true"/>
          </p:cNvGrpSpPr>
          <p:nvPr/>
        </p:nvGrpSpPr>
        <p:grpSpPr>
          <a:xfrm rot="0">
            <a:off x="14692674" y="7966777"/>
            <a:ext cx="534381" cy="550793"/>
            <a:chOff x="0" y="0"/>
            <a:chExt cx="534378" cy="550786"/>
          </a:xfrm>
        </p:grpSpPr>
        <p:sp>
          <p:nvSpPr>
            <p:cNvPr name="Freeform 82" id="82"/>
            <p:cNvSpPr/>
            <p:nvPr/>
          </p:nvSpPr>
          <p:spPr>
            <a:xfrm flipH="false" flipV="false" rot="0">
              <a:off x="-6223" y="-2159"/>
              <a:ext cx="542798" cy="559054"/>
            </a:xfrm>
            <a:custGeom>
              <a:avLst/>
              <a:gdLst/>
              <a:ahLst/>
              <a:cxnLst/>
              <a:rect r="r" b="b" t="t" l="l"/>
              <a:pathLst>
                <a:path h="559054" w="542798">
                  <a:moveTo>
                    <a:pt x="240030" y="300482"/>
                  </a:moveTo>
                  <a:lnTo>
                    <a:pt x="28067" y="359664"/>
                  </a:lnTo>
                  <a:cubicBezTo>
                    <a:pt x="12446" y="363982"/>
                    <a:pt x="0" y="346202"/>
                    <a:pt x="9525" y="332994"/>
                  </a:cubicBezTo>
                  <a:lnTo>
                    <a:pt x="245237" y="9271"/>
                  </a:lnTo>
                  <a:cubicBezTo>
                    <a:pt x="250825" y="1651"/>
                    <a:pt x="261620" y="0"/>
                    <a:pt x="269240" y="5461"/>
                  </a:cubicBezTo>
                  <a:lnTo>
                    <a:pt x="533527" y="198120"/>
                  </a:lnTo>
                  <a:cubicBezTo>
                    <a:pt x="541147" y="203708"/>
                    <a:pt x="542798" y="214503"/>
                    <a:pt x="537337" y="222123"/>
                  </a:cubicBezTo>
                  <a:lnTo>
                    <a:pt x="301625" y="545846"/>
                  </a:lnTo>
                  <a:cubicBezTo>
                    <a:pt x="291973" y="559054"/>
                    <a:pt x="271272" y="552704"/>
                    <a:pt x="270637" y="536448"/>
                  </a:cubicBezTo>
                  <a:lnTo>
                    <a:pt x="261874" y="316357"/>
                  </a:lnTo>
                  <a:cubicBezTo>
                    <a:pt x="261366" y="305181"/>
                    <a:pt x="250698" y="297434"/>
                    <a:pt x="240030" y="300482"/>
                  </a:cubicBezTo>
                  <a:close/>
                </a:path>
              </a:pathLst>
            </a:custGeom>
            <a:solidFill>
              <a:srgbClr val="4274B7"/>
            </a:solidFill>
          </p:spPr>
        </p:sp>
      </p:grpSp>
      <p:sp>
        <p:nvSpPr>
          <p:cNvPr name="Freeform 83" id="83"/>
          <p:cNvSpPr/>
          <p:nvPr/>
        </p:nvSpPr>
        <p:spPr>
          <a:xfrm flipH="false" flipV="false" rot="0">
            <a:off x="14897100" y="7975597"/>
            <a:ext cx="342900" cy="546097"/>
          </a:xfrm>
          <a:custGeom>
            <a:avLst/>
            <a:gdLst/>
            <a:ahLst/>
            <a:cxnLst/>
            <a:rect r="r" b="b" t="t" l="l"/>
            <a:pathLst>
              <a:path h="546097" w="342900">
                <a:moveTo>
                  <a:pt x="0" y="0"/>
                </a:moveTo>
                <a:lnTo>
                  <a:pt x="342900" y="0"/>
                </a:lnTo>
                <a:lnTo>
                  <a:pt x="342900" y="546097"/>
                </a:lnTo>
                <a:lnTo>
                  <a:pt x="0" y="546097"/>
                </a:lnTo>
                <a:lnTo>
                  <a:pt x="0" y="0"/>
                </a:lnTo>
                <a:close/>
              </a:path>
            </a:pathLst>
          </a:custGeom>
          <a:blipFill>
            <a:blip r:embed="rId32"/>
            <a:stretch>
              <a:fillRect l="0" t="0" r="0" b="0"/>
            </a:stretch>
          </a:blipFill>
        </p:spPr>
      </p:sp>
      <p:grpSp>
        <p:nvGrpSpPr>
          <p:cNvPr name="Group 84" id="84"/>
          <p:cNvGrpSpPr>
            <a:grpSpLocks noChangeAspect="true"/>
          </p:cNvGrpSpPr>
          <p:nvPr/>
        </p:nvGrpSpPr>
        <p:grpSpPr>
          <a:xfrm rot="0">
            <a:off x="13983776" y="7099906"/>
            <a:ext cx="545240" cy="520027"/>
            <a:chOff x="0" y="0"/>
            <a:chExt cx="545236" cy="520027"/>
          </a:xfrm>
        </p:grpSpPr>
        <p:sp>
          <p:nvSpPr>
            <p:cNvPr name="Freeform 85" id="85"/>
            <p:cNvSpPr/>
            <p:nvPr/>
          </p:nvSpPr>
          <p:spPr>
            <a:xfrm flipH="false" flipV="false" rot="0">
              <a:off x="-5588" y="-2413"/>
              <a:ext cx="553212" cy="528193"/>
            </a:xfrm>
            <a:custGeom>
              <a:avLst/>
              <a:gdLst/>
              <a:ahLst/>
              <a:cxnLst/>
              <a:rect r="r" b="b" t="t" l="l"/>
              <a:pathLst>
                <a:path h="528193" w="553212">
                  <a:moveTo>
                    <a:pt x="238506" y="270256"/>
                  </a:moveTo>
                  <a:lnTo>
                    <a:pt x="20447" y="240538"/>
                  </a:lnTo>
                  <a:cubicBezTo>
                    <a:pt x="4318" y="238379"/>
                    <a:pt x="0" y="217043"/>
                    <a:pt x="13970" y="208788"/>
                  </a:cubicBezTo>
                  <a:lnTo>
                    <a:pt x="358521" y="4826"/>
                  </a:lnTo>
                  <a:cubicBezTo>
                    <a:pt x="366649" y="0"/>
                    <a:pt x="377190" y="2667"/>
                    <a:pt x="382016" y="10922"/>
                  </a:cubicBezTo>
                  <a:lnTo>
                    <a:pt x="548386" y="292608"/>
                  </a:lnTo>
                  <a:cubicBezTo>
                    <a:pt x="553212" y="300736"/>
                    <a:pt x="550545" y="311277"/>
                    <a:pt x="542290" y="316103"/>
                  </a:cubicBezTo>
                  <a:lnTo>
                    <a:pt x="197866" y="519938"/>
                  </a:lnTo>
                  <a:cubicBezTo>
                    <a:pt x="183896" y="528193"/>
                    <a:pt x="167259" y="514096"/>
                    <a:pt x="173101" y="498983"/>
                  </a:cubicBezTo>
                  <a:lnTo>
                    <a:pt x="252222" y="293497"/>
                  </a:lnTo>
                  <a:cubicBezTo>
                    <a:pt x="256286" y="283083"/>
                    <a:pt x="249682" y="271780"/>
                    <a:pt x="238633" y="270256"/>
                  </a:cubicBezTo>
                  <a:close/>
                </a:path>
              </a:pathLst>
            </a:custGeom>
            <a:solidFill>
              <a:srgbClr val="4274B7"/>
            </a:solidFill>
          </p:spPr>
        </p:sp>
      </p:grpSp>
      <p:sp>
        <p:nvSpPr>
          <p:cNvPr name="Freeform 86" id="86"/>
          <p:cNvSpPr/>
          <p:nvPr/>
        </p:nvSpPr>
        <p:spPr>
          <a:xfrm flipH="false" flipV="false" rot="0">
            <a:off x="14147797" y="7112003"/>
            <a:ext cx="393697" cy="507997"/>
          </a:xfrm>
          <a:custGeom>
            <a:avLst/>
            <a:gdLst/>
            <a:ahLst/>
            <a:cxnLst/>
            <a:rect r="r" b="b" t="t" l="l"/>
            <a:pathLst>
              <a:path h="507997" w="393697">
                <a:moveTo>
                  <a:pt x="0" y="0"/>
                </a:moveTo>
                <a:lnTo>
                  <a:pt x="393697" y="0"/>
                </a:lnTo>
                <a:lnTo>
                  <a:pt x="393697" y="507997"/>
                </a:lnTo>
                <a:lnTo>
                  <a:pt x="0" y="507997"/>
                </a:lnTo>
                <a:lnTo>
                  <a:pt x="0" y="0"/>
                </a:lnTo>
                <a:close/>
              </a:path>
            </a:pathLst>
          </a:custGeom>
          <a:blipFill>
            <a:blip r:embed="rId33"/>
            <a:stretch>
              <a:fillRect l="0" t="0" r="0" b="0"/>
            </a:stretch>
          </a:blipFill>
        </p:spPr>
      </p:sp>
      <p:sp>
        <p:nvSpPr>
          <p:cNvPr name="Freeform 87" id="87"/>
          <p:cNvSpPr/>
          <p:nvPr/>
        </p:nvSpPr>
        <p:spPr>
          <a:xfrm flipH="false" flipV="false" rot="0">
            <a:off x="1276379" y="4019064"/>
            <a:ext cx="2775385" cy="2291801"/>
          </a:xfrm>
          <a:custGeom>
            <a:avLst/>
            <a:gdLst/>
            <a:ahLst/>
            <a:cxnLst/>
            <a:rect r="r" b="b" t="t" l="l"/>
            <a:pathLst>
              <a:path h="2291801" w="2775385">
                <a:moveTo>
                  <a:pt x="0" y="0"/>
                </a:moveTo>
                <a:lnTo>
                  <a:pt x="2775385" y="0"/>
                </a:lnTo>
                <a:lnTo>
                  <a:pt x="2775385" y="2291801"/>
                </a:lnTo>
                <a:lnTo>
                  <a:pt x="0" y="2291801"/>
                </a:lnTo>
                <a:lnTo>
                  <a:pt x="0" y="0"/>
                </a:lnTo>
                <a:close/>
              </a:path>
            </a:pathLst>
          </a:custGeom>
          <a:blipFill>
            <a:blip r:embed="rId11">
              <a:extLst>
                <a:ext uri="{96DAC541-7B7A-43D3-8B79-37D633B846F1}">
                  <asvg:svgBlip xmlns:asvg="http://schemas.microsoft.com/office/drawing/2016/SVG/main" r:embed="rId34"/>
                </a:ext>
              </a:extLst>
            </a:blip>
            <a:stretch>
              <a:fillRect l="0" t="0" r="0" b="0"/>
            </a:stretch>
          </a:blipFill>
        </p:spPr>
      </p:sp>
      <p:sp>
        <p:nvSpPr>
          <p:cNvPr name="Freeform 88" id="88"/>
          <p:cNvSpPr/>
          <p:nvPr/>
        </p:nvSpPr>
        <p:spPr>
          <a:xfrm flipH="false" flipV="false" rot="0">
            <a:off x="3530603" y="5651497"/>
            <a:ext cx="342900" cy="596903"/>
          </a:xfrm>
          <a:custGeom>
            <a:avLst/>
            <a:gdLst/>
            <a:ahLst/>
            <a:cxnLst/>
            <a:rect r="r" b="b" t="t" l="l"/>
            <a:pathLst>
              <a:path h="596903" w="342900">
                <a:moveTo>
                  <a:pt x="0" y="0"/>
                </a:moveTo>
                <a:lnTo>
                  <a:pt x="342900" y="0"/>
                </a:lnTo>
                <a:lnTo>
                  <a:pt x="342900" y="596903"/>
                </a:lnTo>
                <a:lnTo>
                  <a:pt x="0" y="596903"/>
                </a:lnTo>
                <a:lnTo>
                  <a:pt x="0" y="0"/>
                </a:lnTo>
                <a:close/>
              </a:path>
            </a:pathLst>
          </a:custGeom>
          <a:blipFill>
            <a:blip r:embed="rId35"/>
            <a:stretch>
              <a:fillRect l="0" t="0" r="0" b="0"/>
            </a:stretch>
          </a:blipFill>
        </p:spPr>
      </p:sp>
      <p:grpSp>
        <p:nvGrpSpPr>
          <p:cNvPr name="Group 89" id="89"/>
          <p:cNvGrpSpPr>
            <a:grpSpLocks noChangeAspect="true"/>
          </p:cNvGrpSpPr>
          <p:nvPr/>
        </p:nvGrpSpPr>
        <p:grpSpPr>
          <a:xfrm rot="0">
            <a:off x="2312680" y="5473436"/>
            <a:ext cx="508073" cy="540153"/>
            <a:chOff x="0" y="0"/>
            <a:chExt cx="508064" cy="540144"/>
          </a:xfrm>
        </p:grpSpPr>
        <p:sp>
          <p:nvSpPr>
            <p:cNvPr name="Freeform 90" id="90"/>
            <p:cNvSpPr/>
            <p:nvPr/>
          </p:nvSpPr>
          <p:spPr>
            <a:xfrm flipH="false" flipV="false" rot="0">
              <a:off x="-5461" y="-2413"/>
              <a:ext cx="516001" cy="547751"/>
            </a:xfrm>
            <a:custGeom>
              <a:avLst/>
              <a:gdLst/>
              <a:ahLst/>
              <a:cxnLst/>
              <a:rect r="r" b="b" t="t" l="l"/>
              <a:pathLst>
                <a:path h="547751" w="516001">
                  <a:moveTo>
                    <a:pt x="230124" y="300355"/>
                  </a:moveTo>
                  <a:lnTo>
                    <a:pt x="29845" y="391668"/>
                  </a:lnTo>
                  <a:cubicBezTo>
                    <a:pt x="14986" y="398399"/>
                    <a:pt x="0" y="382651"/>
                    <a:pt x="7366" y="368173"/>
                  </a:cubicBezTo>
                  <a:lnTo>
                    <a:pt x="190119" y="11811"/>
                  </a:lnTo>
                  <a:cubicBezTo>
                    <a:pt x="194437" y="3302"/>
                    <a:pt x="204851" y="0"/>
                    <a:pt x="213233" y="4318"/>
                  </a:cubicBezTo>
                  <a:lnTo>
                    <a:pt x="504190" y="153670"/>
                  </a:lnTo>
                  <a:cubicBezTo>
                    <a:pt x="512699" y="157988"/>
                    <a:pt x="516001" y="168402"/>
                    <a:pt x="511683" y="176784"/>
                  </a:cubicBezTo>
                  <a:lnTo>
                    <a:pt x="328930" y="533273"/>
                  </a:lnTo>
                  <a:cubicBezTo>
                    <a:pt x="321437" y="547751"/>
                    <a:pt x="299974" y="544830"/>
                    <a:pt x="296799" y="528828"/>
                  </a:cubicBezTo>
                  <a:lnTo>
                    <a:pt x="254127" y="312674"/>
                  </a:lnTo>
                  <a:cubicBezTo>
                    <a:pt x="251841" y="301879"/>
                    <a:pt x="240157" y="295783"/>
                    <a:pt x="230124" y="300355"/>
                  </a:cubicBezTo>
                  <a:close/>
                </a:path>
              </a:pathLst>
            </a:custGeom>
            <a:solidFill>
              <a:srgbClr val="DB3D49"/>
            </a:solidFill>
          </p:spPr>
        </p:sp>
      </p:grpSp>
      <p:sp>
        <p:nvSpPr>
          <p:cNvPr name="Freeform 91" id="91"/>
          <p:cNvSpPr/>
          <p:nvPr/>
        </p:nvSpPr>
        <p:spPr>
          <a:xfrm flipH="false" flipV="false" rot="0">
            <a:off x="2514600" y="5486400"/>
            <a:ext cx="317497" cy="533400"/>
          </a:xfrm>
          <a:custGeom>
            <a:avLst/>
            <a:gdLst/>
            <a:ahLst/>
            <a:cxnLst/>
            <a:rect r="r" b="b" t="t" l="l"/>
            <a:pathLst>
              <a:path h="533400" w="317497">
                <a:moveTo>
                  <a:pt x="0" y="0"/>
                </a:moveTo>
                <a:lnTo>
                  <a:pt x="317497" y="0"/>
                </a:lnTo>
                <a:lnTo>
                  <a:pt x="317497" y="533400"/>
                </a:lnTo>
                <a:lnTo>
                  <a:pt x="0" y="533400"/>
                </a:lnTo>
                <a:lnTo>
                  <a:pt x="0" y="0"/>
                </a:lnTo>
                <a:close/>
              </a:path>
            </a:pathLst>
          </a:custGeom>
          <a:blipFill>
            <a:blip r:embed="rId36"/>
            <a:stretch>
              <a:fillRect l="0" t="0" r="0" b="0"/>
            </a:stretch>
          </a:blipFill>
        </p:spPr>
      </p:sp>
      <p:grpSp>
        <p:nvGrpSpPr>
          <p:cNvPr name="Group 92" id="92"/>
          <p:cNvGrpSpPr>
            <a:grpSpLocks noChangeAspect="true"/>
          </p:cNvGrpSpPr>
          <p:nvPr/>
        </p:nvGrpSpPr>
        <p:grpSpPr>
          <a:xfrm rot="0">
            <a:off x="1383468" y="4725991"/>
            <a:ext cx="550878" cy="544287"/>
            <a:chOff x="0" y="0"/>
            <a:chExt cx="550875" cy="544297"/>
          </a:xfrm>
        </p:grpSpPr>
        <p:sp>
          <p:nvSpPr>
            <p:cNvPr name="Freeform 93" id="93"/>
            <p:cNvSpPr/>
            <p:nvPr/>
          </p:nvSpPr>
          <p:spPr>
            <a:xfrm flipH="false" flipV="false" rot="0">
              <a:off x="-6350" y="-2032"/>
              <a:ext cx="559181" cy="552704"/>
            </a:xfrm>
            <a:custGeom>
              <a:avLst/>
              <a:gdLst/>
              <a:ahLst/>
              <a:cxnLst/>
              <a:rect r="r" b="b" t="t" l="l"/>
              <a:pathLst>
                <a:path h="552704" w="559181">
                  <a:moveTo>
                    <a:pt x="244221" y="289052"/>
                  </a:moveTo>
                  <a:lnTo>
                    <a:pt x="24384" y="299720"/>
                  </a:lnTo>
                  <a:cubicBezTo>
                    <a:pt x="8128" y="300482"/>
                    <a:pt x="0" y="280289"/>
                    <a:pt x="12192" y="269621"/>
                  </a:cubicBezTo>
                  <a:lnTo>
                    <a:pt x="313817" y="6223"/>
                  </a:lnTo>
                  <a:cubicBezTo>
                    <a:pt x="320929" y="0"/>
                    <a:pt x="331851" y="762"/>
                    <a:pt x="338074" y="7874"/>
                  </a:cubicBezTo>
                  <a:lnTo>
                    <a:pt x="552958" y="254381"/>
                  </a:lnTo>
                  <a:cubicBezTo>
                    <a:pt x="559181" y="261493"/>
                    <a:pt x="558419" y="272415"/>
                    <a:pt x="551307" y="278638"/>
                  </a:cubicBezTo>
                  <a:lnTo>
                    <a:pt x="249809" y="542036"/>
                  </a:lnTo>
                  <a:cubicBezTo>
                    <a:pt x="237490" y="552704"/>
                    <a:pt x="218694" y="541909"/>
                    <a:pt x="221615" y="526034"/>
                  </a:cubicBezTo>
                  <a:lnTo>
                    <a:pt x="261874" y="309499"/>
                  </a:lnTo>
                  <a:cubicBezTo>
                    <a:pt x="264033" y="298450"/>
                    <a:pt x="255270" y="288544"/>
                    <a:pt x="244221" y="289052"/>
                  </a:cubicBezTo>
                  <a:close/>
                </a:path>
              </a:pathLst>
            </a:custGeom>
            <a:solidFill>
              <a:srgbClr val="DB3D49"/>
            </a:solidFill>
          </p:spPr>
        </p:sp>
      </p:grpSp>
      <p:sp>
        <p:nvSpPr>
          <p:cNvPr name="Freeform 94" id="94"/>
          <p:cNvSpPr/>
          <p:nvPr/>
        </p:nvSpPr>
        <p:spPr>
          <a:xfrm flipH="false" flipV="false" rot="0">
            <a:off x="1600200" y="4737097"/>
            <a:ext cx="342900" cy="546097"/>
          </a:xfrm>
          <a:custGeom>
            <a:avLst/>
            <a:gdLst/>
            <a:ahLst/>
            <a:cxnLst/>
            <a:rect r="r" b="b" t="t" l="l"/>
            <a:pathLst>
              <a:path h="546097" w="342900">
                <a:moveTo>
                  <a:pt x="0" y="0"/>
                </a:moveTo>
                <a:lnTo>
                  <a:pt x="342900" y="0"/>
                </a:lnTo>
                <a:lnTo>
                  <a:pt x="342900" y="546097"/>
                </a:lnTo>
                <a:lnTo>
                  <a:pt x="0" y="546097"/>
                </a:lnTo>
                <a:lnTo>
                  <a:pt x="0" y="0"/>
                </a:lnTo>
                <a:close/>
              </a:path>
            </a:pathLst>
          </a:custGeom>
          <a:blipFill>
            <a:blip r:embed="rId37"/>
            <a:stretch>
              <a:fillRect l="0" t="0" r="0" b="0"/>
            </a:stretch>
          </a:blipFill>
        </p:spPr>
      </p:sp>
      <p:grpSp>
        <p:nvGrpSpPr>
          <p:cNvPr name="Group 95" id="95"/>
          <p:cNvGrpSpPr>
            <a:grpSpLocks noChangeAspect="true"/>
          </p:cNvGrpSpPr>
          <p:nvPr/>
        </p:nvGrpSpPr>
        <p:grpSpPr>
          <a:xfrm rot="0">
            <a:off x="2878293" y="5694531"/>
            <a:ext cx="440979" cy="496767"/>
            <a:chOff x="0" y="0"/>
            <a:chExt cx="440982" cy="496760"/>
          </a:xfrm>
        </p:grpSpPr>
        <p:sp>
          <p:nvSpPr>
            <p:cNvPr name="Freeform 96" id="96"/>
            <p:cNvSpPr/>
            <p:nvPr/>
          </p:nvSpPr>
          <p:spPr>
            <a:xfrm flipH="false" flipV="false" rot="0">
              <a:off x="-3175" y="-1651"/>
              <a:ext cx="445897" cy="503428"/>
            </a:xfrm>
            <a:custGeom>
              <a:avLst/>
              <a:gdLst/>
              <a:ahLst/>
              <a:cxnLst/>
              <a:rect r="r" b="b" t="t" l="l"/>
              <a:pathLst>
                <a:path h="503428" w="445897">
                  <a:moveTo>
                    <a:pt x="202184" y="284480"/>
                  </a:moveTo>
                  <a:lnTo>
                    <a:pt x="31115" y="423037"/>
                  </a:lnTo>
                  <a:cubicBezTo>
                    <a:pt x="18415" y="433324"/>
                    <a:pt x="0" y="421767"/>
                    <a:pt x="3556" y="405892"/>
                  </a:cubicBezTo>
                  <a:lnTo>
                    <a:pt x="91186" y="15113"/>
                  </a:lnTo>
                  <a:cubicBezTo>
                    <a:pt x="93218" y="5842"/>
                    <a:pt x="102362" y="0"/>
                    <a:pt x="111633" y="2032"/>
                  </a:cubicBezTo>
                  <a:lnTo>
                    <a:pt x="430784" y="73533"/>
                  </a:lnTo>
                  <a:cubicBezTo>
                    <a:pt x="440055" y="75692"/>
                    <a:pt x="445897" y="84836"/>
                    <a:pt x="443738" y="94107"/>
                  </a:cubicBezTo>
                  <a:lnTo>
                    <a:pt x="356235" y="485013"/>
                  </a:lnTo>
                  <a:cubicBezTo>
                    <a:pt x="352679" y="500888"/>
                    <a:pt x="331089" y="503428"/>
                    <a:pt x="323977" y="488696"/>
                  </a:cubicBezTo>
                  <a:lnTo>
                    <a:pt x="228473" y="290195"/>
                  </a:lnTo>
                  <a:cubicBezTo>
                    <a:pt x="223647" y="280289"/>
                    <a:pt x="210820" y="277495"/>
                    <a:pt x="202184" y="284353"/>
                  </a:cubicBezTo>
                  <a:close/>
                </a:path>
              </a:pathLst>
            </a:custGeom>
            <a:solidFill>
              <a:srgbClr val="4274B7"/>
            </a:solidFill>
          </p:spPr>
        </p:sp>
      </p:grpSp>
      <p:sp>
        <p:nvSpPr>
          <p:cNvPr name="Freeform 97" id="97"/>
          <p:cNvSpPr/>
          <p:nvPr/>
        </p:nvSpPr>
        <p:spPr>
          <a:xfrm flipH="false" flipV="false" rot="0">
            <a:off x="2997203" y="5689597"/>
            <a:ext cx="330203" cy="507997"/>
          </a:xfrm>
          <a:custGeom>
            <a:avLst/>
            <a:gdLst/>
            <a:ahLst/>
            <a:cxnLst/>
            <a:rect r="r" b="b" t="t" l="l"/>
            <a:pathLst>
              <a:path h="507997" w="330203">
                <a:moveTo>
                  <a:pt x="0" y="0"/>
                </a:moveTo>
                <a:lnTo>
                  <a:pt x="330203" y="0"/>
                </a:lnTo>
                <a:lnTo>
                  <a:pt x="330203" y="507997"/>
                </a:lnTo>
                <a:lnTo>
                  <a:pt x="0" y="507997"/>
                </a:lnTo>
                <a:lnTo>
                  <a:pt x="0" y="0"/>
                </a:lnTo>
                <a:close/>
              </a:path>
            </a:pathLst>
          </a:custGeom>
          <a:blipFill>
            <a:blip r:embed="rId38"/>
            <a:stretch>
              <a:fillRect l="0" t="0" r="0" b="0"/>
            </a:stretch>
          </a:blipFill>
        </p:spPr>
      </p:sp>
      <p:grpSp>
        <p:nvGrpSpPr>
          <p:cNvPr name="Group 98" id="98"/>
          <p:cNvGrpSpPr>
            <a:grpSpLocks noChangeAspect="true"/>
          </p:cNvGrpSpPr>
          <p:nvPr/>
        </p:nvGrpSpPr>
        <p:grpSpPr>
          <a:xfrm rot="0">
            <a:off x="1790052" y="5138757"/>
            <a:ext cx="534381" cy="550783"/>
            <a:chOff x="0" y="0"/>
            <a:chExt cx="534378" cy="550786"/>
          </a:xfrm>
        </p:grpSpPr>
        <p:sp>
          <p:nvSpPr>
            <p:cNvPr name="Freeform 99" id="99"/>
            <p:cNvSpPr/>
            <p:nvPr/>
          </p:nvSpPr>
          <p:spPr>
            <a:xfrm flipH="false" flipV="false" rot="0">
              <a:off x="-6223" y="-2159"/>
              <a:ext cx="542798" cy="559054"/>
            </a:xfrm>
            <a:custGeom>
              <a:avLst/>
              <a:gdLst/>
              <a:ahLst/>
              <a:cxnLst/>
              <a:rect r="r" b="b" t="t" l="l"/>
              <a:pathLst>
                <a:path h="559054" w="542798">
                  <a:moveTo>
                    <a:pt x="240030" y="300482"/>
                  </a:moveTo>
                  <a:lnTo>
                    <a:pt x="28067" y="359664"/>
                  </a:lnTo>
                  <a:cubicBezTo>
                    <a:pt x="12446" y="363982"/>
                    <a:pt x="0" y="346202"/>
                    <a:pt x="9525" y="332994"/>
                  </a:cubicBezTo>
                  <a:lnTo>
                    <a:pt x="245237" y="9271"/>
                  </a:lnTo>
                  <a:cubicBezTo>
                    <a:pt x="250825" y="1651"/>
                    <a:pt x="261620" y="0"/>
                    <a:pt x="269240" y="5461"/>
                  </a:cubicBezTo>
                  <a:lnTo>
                    <a:pt x="533527" y="198120"/>
                  </a:lnTo>
                  <a:cubicBezTo>
                    <a:pt x="541147" y="203708"/>
                    <a:pt x="542798" y="214503"/>
                    <a:pt x="537337" y="222123"/>
                  </a:cubicBezTo>
                  <a:lnTo>
                    <a:pt x="301625" y="545846"/>
                  </a:lnTo>
                  <a:cubicBezTo>
                    <a:pt x="291973" y="559054"/>
                    <a:pt x="271272" y="552704"/>
                    <a:pt x="270637" y="536448"/>
                  </a:cubicBezTo>
                  <a:lnTo>
                    <a:pt x="261874" y="316357"/>
                  </a:lnTo>
                  <a:cubicBezTo>
                    <a:pt x="261366" y="305181"/>
                    <a:pt x="250698" y="297434"/>
                    <a:pt x="240030" y="300482"/>
                  </a:cubicBezTo>
                  <a:close/>
                </a:path>
              </a:pathLst>
            </a:custGeom>
            <a:solidFill>
              <a:srgbClr val="4274B7"/>
            </a:solidFill>
          </p:spPr>
        </p:sp>
      </p:grpSp>
      <p:sp>
        <p:nvSpPr>
          <p:cNvPr name="Freeform 100" id="100"/>
          <p:cNvSpPr/>
          <p:nvPr/>
        </p:nvSpPr>
        <p:spPr>
          <a:xfrm flipH="false" flipV="false" rot="0">
            <a:off x="2006603" y="5143500"/>
            <a:ext cx="330203" cy="546097"/>
          </a:xfrm>
          <a:custGeom>
            <a:avLst/>
            <a:gdLst/>
            <a:ahLst/>
            <a:cxnLst/>
            <a:rect r="r" b="b" t="t" l="l"/>
            <a:pathLst>
              <a:path h="546097" w="330203">
                <a:moveTo>
                  <a:pt x="0" y="0"/>
                </a:moveTo>
                <a:lnTo>
                  <a:pt x="330203" y="0"/>
                </a:lnTo>
                <a:lnTo>
                  <a:pt x="330203" y="546097"/>
                </a:lnTo>
                <a:lnTo>
                  <a:pt x="0" y="546097"/>
                </a:lnTo>
                <a:lnTo>
                  <a:pt x="0" y="0"/>
                </a:lnTo>
                <a:close/>
              </a:path>
            </a:pathLst>
          </a:custGeom>
          <a:blipFill>
            <a:blip r:embed="rId39"/>
            <a:stretch>
              <a:fillRect l="0" t="0" r="0" b="0"/>
            </a:stretch>
          </a:blipFill>
        </p:spPr>
      </p:sp>
      <p:grpSp>
        <p:nvGrpSpPr>
          <p:cNvPr name="Group 101" id="101"/>
          <p:cNvGrpSpPr>
            <a:grpSpLocks noChangeAspect="true"/>
          </p:cNvGrpSpPr>
          <p:nvPr/>
        </p:nvGrpSpPr>
        <p:grpSpPr>
          <a:xfrm rot="0">
            <a:off x="1081164" y="4271886"/>
            <a:ext cx="545240" cy="520027"/>
            <a:chOff x="0" y="0"/>
            <a:chExt cx="545236" cy="520027"/>
          </a:xfrm>
        </p:grpSpPr>
        <p:sp>
          <p:nvSpPr>
            <p:cNvPr name="Freeform 102" id="102"/>
            <p:cNvSpPr/>
            <p:nvPr/>
          </p:nvSpPr>
          <p:spPr>
            <a:xfrm flipH="false" flipV="false" rot="0">
              <a:off x="-5588" y="-2413"/>
              <a:ext cx="553212" cy="528193"/>
            </a:xfrm>
            <a:custGeom>
              <a:avLst/>
              <a:gdLst/>
              <a:ahLst/>
              <a:cxnLst/>
              <a:rect r="r" b="b" t="t" l="l"/>
              <a:pathLst>
                <a:path h="528193" w="553212">
                  <a:moveTo>
                    <a:pt x="238506" y="270256"/>
                  </a:moveTo>
                  <a:lnTo>
                    <a:pt x="20447" y="240538"/>
                  </a:lnTo>
                  <a:cubicBezTo>
                    <a:pt x="4318" y="238379"/>
                    <a:pt x="0" y="217043"/>
                    <a:pt x="13970" y="208788"/>
                  </a:cubicBezTo>
                  <a:lnTo>
                    <a:pt x="358521" y="4826"/>
                  </a:lnTo>
                  <a:cubicBezTo>
                    <a:pt x="366649" y="0"/>
                    <a:pt x="377190" y="2667"/>
                    <a:pt x="382016" y="10922"/>
                  </a:cubicBezTo>
                  <a:lnTo>
                    <a:pt x="548386" y="292608"/>
                  </a:lnTo>
                  <a:cubicBezTo>
                    <a:pt x="553212" y="300736"/>
                    <a:pt x="550545" y="311277"/>
                    <a:pt x="542290" y="316103"/>
                  </a:cubicBezTo>
                  <a:lnTo>
                    <a:pt x="197866" y="519938"/>
                  </a:lnTo>
                  <a:cubicBezTo>
                    <a:pt x="183896" y="528193"/>
                    <a:pt x="167259" y="514096"/>
                    <a:pt x="173101" y="498983"/>
                  </a:cubicBezTo>
                  <a:lnTo>
                    <a:pt x="252222" y="293497"/>
                  </a:lnTo>
                  <a:cubicBezTo>
                    <a:pt x="256286" y="283083"/>
                    <a:pt x="249682" y="271780"/>
                    <a:pt x="238633" y="270256"/>
                  </a:cubicBezTo>
                  <a:close/>
                </a:path>
              </a:pathLst>
            </a:custGeom>
            <a:solidFill>
              <a:srgbClr val="4274B7"/>
            </a:solidFill>
          </p:spPr>
        </p:sp>
      </p:grpSp>
      <p:sp>
        <p:nvSpPr>
          <p:cNvPr name="Freeform 103" id="103"/>
          <p:cNvSpPr/>
          <p:nvPr/>
        </p:nvSpPr>
        <p:spPr>
          <a:xfrm flipH="false" flipV="false" rot="0">
            <a:off x="1257300" y="4292603"/>
            <a:ext cx="381000" cy="495300"/>
          </a:xfrm>
          <a:custGeom>
            <a:avLst/>
            <a:gdLst/>
            <a:ahLst/>
            <a:cxnLst/>
            <a:rect r="r" b="b" t="t" l="l"/>
            <a:pathLst>
              <a:path h="495300" w="381000">
                <a:moveTo>
                  <a:pt x="0" y="0"/>
                </a:moveTo>
                <a:lnTo>
                  <a:pt x="381000" y="0"/>
                </a:lnTo>
                <a:lnTo>
                  <a:pt x="381000" y="495300"/>
                </a:lnTo>
                <a:lnTo>
                  <a:pt x="0" y="495300"/>
                </a:lnTo>
                <a:lnTo>
                  <a:pt x="0" y="0"/>
                </a:lnTo>
                <a:close/>
              </a:path>
            </a:pathLst>
          </a:custGeom>
          <a:blipFill>
            <a:blip r:embed="rId40"/>
            <a:stretch>
              <a:fillRect l="0" t="0" r="0" b="0"/>
            </a:stretch>
          </a:blipFill>
        </p:spPr>
      </p:sp>
      <p:sp>
        <p:nvSpPr>
          <p:cNvPr name="Freeform 104" id="104"/>
          <p:cNvSpPr/>
          <p:nvPr/>
        </p:nvSpPr>
        <p:spPr>
          <a:xfrm flipH="false" flipV="false" rot="0">
            <a:off x="14073378" y="4019064"/>
            <a:ext cx="2777319" cy="2291801"/>
          </a:xfrm>
          <a:custGeom>
            <a:avLst/>
            <a:gdLst/>
            <a:ahLst/>
            <a:cxnLst/>
            <a:rect r="r" b="b" t="t" l="l"/>
            <a:pathLst>
              <a:path h="2291801" w="2777319">
                <a:moveTo>
                  <a:pt x="0" y="0"/>
                </a:moveTo>
                <a:lnTo>
                  <a:pt x="2777319" y="0"/>
                </a:lnTo>
                <a:lnTo>
                  <a:pt x="2777319" y="2291801"/>
                </a:lnTo>
                <a:lnTo>
                  <a:pt x="0" y="2291801"/>
                </a:lnTo>
                <a:lnTo>
                  <a:pt x="0" y="0"/>
                </a:lnTo>
                <a:close/>
              </a:path>
            </a:pathLst>
          </a:custGeom>
          <a:blipFill>
            <a:blip r:embed="rId19">
              <a:extLst>
                <a:ext uri="{96DAC541-7B7A-43D3-8B79-37D633B846F1}">
                  <asvg:svgBlip xmlns:asvg="http://schemas.microsoft.com/office/drawing/2016/SVG/main" r:embed="rId41"/>
                </a:ext>
              </a:extLst>
            </a:blip>
            <a:stretch>
              <a:fillRect l="0" t="0" r="0" b="0"/>
            </a:stretch>
          </a:blipFill>
        </p:spPr>
      </p:sp>
      <p:sp>
        <p:nvSpPr>
          <p:cNvPr name="Freeform 105" id="105"/>
          <p:cNvSpPr/>
          <p:nvPr/>
        </p:nvSpPr>
        <p:spPr>
          <a:xfrm flipH="false" flipV="false" rot="0">
            <a:off x="14262097" y="5651497"/>
            <a:ext cx="342900" cy="596903"/>
          </a:xfrm>
          <a:custGeom>
            <a:avLst/>
            <a:gdLst/>
            <a:ahLst/>
            <a:cxnLst/>
            <a:rect r="r" b="b" t="t" l="l"/>
            <a:pathLst>
              <a:path h="596903" w="342900">
                <a:moveTo>
                  <a:pt x="0" y="0"/>
                </a:moveTo>
                <a:lnTo>
                  <a:pt x="342900" y="0"/>
                </a:lnTo>
                <a:lnTo>
                  <a:pt x="342900" y="596903"/>
                </a:lnTo>
                <a:lnTo>
                  <a:pt x="0" y="596903"/>
                </a:lnTo>
                <a:lnTo>
                  <a:pt x="0" y="0"/>
                </a:lnTo>
                <a:close/>
              </a:path>
            </a:pathLst>
          </a:custGeom>
          <a:blipFill>
            <a:blip r:embed="rId42"/>
            <a:stretch>
              <a:fillRect l="0" t="0" r="0" b="0"/>
            </a:stretch>
          </a:blipFill>
        </p:spPr>
      </p:sp>
      <p:grpSp>
        <p:nvGrpSpPr>
          <p:cNvPr name="Group 106" id="106"/>
          <p:cNvGrpSpPr>
            <a:grpSpLocks noChangeAspect="true"/>
          </p:cNvGrpSpPr>
          <p:nvPr/>
        </p:nvGrpSpPr>
        <p:grpSpPr>
          <a:xfrm rot="0">
            <a:off x="15306323" y="5473436"/>
            <a:ext cx="508073" cy="540153"/>
            <a:chOff x="0" y="0"/>
            <a:chExt cx="508064" cy="540144"/>
          </a:xfrm>
        </p:grpSpPr>
        <p:sp>
          <p:nvSpPr>
            <p:cNvPr name="Freeform 107" id="107"/>
            <p:cNvSpPr/>
            <p:nvPr/>
          </p:nvSpPr>
          <p:spPr>
            <a:xfrm flipH="false" flipV="false" rot="0">
              <a:off x="-2413" y="-2413"/>
              <a:ext cx="516001" cy="547751"/>
            </a:xfrm>
            <a:custGeom>
              <a:avLst/>
              <a:gdLst/>
              <a:ahLst/>
              <a:cxnLst/>
              <a:rect r="r" b="b" t="t" l="l"/>
              <a:pathLst>
                <a:path h="547751" w="516001">
                  <a:moveTo>
                    <a:pt x="285877" y="300355"/>
                  </a:moveTo>
                  <a:lnTo>
                    <a:pt x="486156" y="391668"/>
                  </a:lnTo>
                  <a:cubicBezTo>
                    <a:pt x="501015" y="398399"/>
                    <a:pt x="516001" y="382651"/>
                    <a:pt x="508508" y="368173"/>
                  </a:cubicBezTo>
                  <a:lnTo>
                    <a:pt x="325882" y="11811"/>
                  </a:lnTo>
                  <a:cubicBezTo>
                    <a:pt x="321564" y="3302"/>
                    <a:pt x="311150" y="0"/>
                    <a:pt x="302768" y="4318"/>
                  </a:cubicBezTo>
                  <a:lnTo>
                    <a:pt x="11811" y="153670"/>
                  </a:lnTo>
                  <a:cubicBezTo>
                    <a:pt x="3302" y="157988"/>
                    <a:pt x="0" y="168402"/>
                    <a:pt x="4318" y="176784"/>
                  </a:cubicBezTo>
                  <a:lnTo>
                    <a:pt x="186944" y="533273"/>
                  </a:lnTo>
                  <a:cubicBezTo>
                    <a:pt x="194437" y="547751"/>
                    <a:pt x="215900" y="544830"/>
                    <a:pt x="219075" y="528828"/>
                  </a:cubicBezTo>
                  <a:lnTo>
                    <a:pt x="261747" y="312801"/>
                  </a:lnTo>
                  <a:cubicBezTo>
                    <a:pt x="264033" y="302006"/>
                    <a:pt x="275717" y="295910"/>
                    <a:pt x="285877" y="300482"/>
                  </a:cubicBezTo>
                  <a:close/>
                </a:path>
              </a:pathLst>
            </a:custGeom>
            <a:solidFill>
              <a:srgbClr val="DB3D49"/>
            </a:solidFill>
          </p:spPr>
        </p:sp>
      </p:grpSp>
      <p:sp>
        <p:nvSpPr>
          <p:cNvPr name="Freeform 108" id="108"/>
          <p:cNvSpPr/>
          <p:nvPr/>
        </p:nvSpPr>
        <p:spPr>
          <a:xfrm flipH="false" flipV="false" rot="0">
            <a:off x="15303503" y="5486400"/>
            <a:ext cx="317497" cy="533400"/>
          </a:xfrm>
          <a:custGeom>
            <a:avLst/>
            <a:gdLst/>
            <a:ahLst/>
            <a:cxnLst/>
            <a:rect r="r" b="b" t="t" l="l"/>
            <a:pathLst>
              <a:path h="533400" w="317497">
                <a:moveTo>
                  <a:pt x="0" y="0"/>
                </a:moveTo>
                <a:lnTo>
                  <a:pt x="317497" y="0"/>
                </a:lnTo>
                <a:lnTo>
                  <a:pt x="317497" y="533400"/>
                </a:lnTo>
                <a:lnTo>
                  <a:pt x="0" y="533400"/>
                </a:lnTo>
                <a:lnTo>
                  <a:pt x="0" y="0"/>
                </a:lnTo>
                <a:close/>
              </a:path>
            </a:pathLst>
          </a:custGeom>
          <a:blipFill>
            <a:blip r:embed="rId43"/>
            <a:stretch>
              <a:fillRect l="0" t="0" r="0" b="0"/>
            </a:stretch>
          </a:blipFill>
        </p:spPr>
      </p:sp>
      <p:grpSp>
        <p:nvGrpSpPr>
          <p:cNvPr name="Group 109" id="109"/>
          <p:cNvGrpSpPr>
            <a:grpSpLocks noChangeAspect="true"/>
          </p:cNvGrpSpPr>
          <p:nvPr/>
        </p:nvGrpSpPr>
        <p:grpSpPr>
          <a:xfrm rot="0">
            <a:off x="16192729" y="4725991"/>
            <a:ext cx="550878" cy="544287"/>
            <a:chOff x="0" y="0"/>
            <a:chExt cx="550875" cy="544297"/>
          </a:xfrm>
        </p:grpSpPr>
        <p:sp>
          <p:nvSpPr>
            <p:cNvPr name="Freeform 110" id="110"/>
            <p:cNvSpPr/>
            <p:nvPr/>
          </p:nvSpPr>
          <p:spPr>
            <a:xfrm flipH="false" flipV="false" rot="0">
              <a:off x="-2032" y="-2032"/>
              <a:ext cx="559308" cy="552704"/>
            </a:xfrm>
            <a:custGeom>
              <a:avLst/>
              <a:gdLst/>
              <a:ahLst/>
              <a:cxnLst/>
              <a:rect r="r" b="b" t="t" l="l"/>
              <a:pathLst>
                <a:path h="552704" w="559308">
                  <a:moveTo>
                    <a:pt x="315087" y="289052"/>
                  </a:moveTo>
                  <a:lnTo>
                    <a:pt x="534924" y="299720"/>
                  </a:lnTo>
                  <a:cubicBezTo>
                    <a:pt x="551180" y="300482"/>
                    <a:pt x="559308" y="280289"/>
                    <a:pt x="547116" y="269621"/>
                  </a:cubicBezTo>
                  <a:lnTo>
                    <a:pt x="245491" y="6223"/>
                  </a:lnTo>
                  <a:cubicBezTo>
                    <a:pt x="238379" y="0"/>
                    <a:pt x="227457" y="762"/>
                    <a:pt x="221234" y="7874"/>
                  </a:cubicBezTo>
                  <a:lnTo>
                    <a:pt x="6223" y="254381"/>
                  </a:lnTo>
                  <a:cubicBezTo>
                    <a:pt x="0" y="261493"/>
                    <a:pt x="762" y="272415"/>
                    <a:pt x="7874" y="278638"/>
                  </a:cubicBezTo>
                  <a:lnTo>
                    <a:pt x="309499" y="542036"/>
                  </a:lnTo>
                  <a:cubicBezTo>
                    <a:pt x="321818" y="552704"/>
                    <a:pt x="340614" y="541909"/>
                    <a:pt x="337693" y="526034"/>
                  </a:cubicBezTo>
                  <a:lnTo>
                    <a:pt x="297434" y="309499"/>
                  </a:lnTo>
                  <a:cubicBezTo>
                    <a:pt x="295275" y="298450"/>
                    <a:pt x="304038" y="288544"/>
                    <a:pt x="315087" y="289052"/>
                  </a:cubicBezTo>
                  <a:close/>
                </a:path>
              </a:pathLst>
            </a:custGeom>
            <a:solidFill>
              <a:srgbClr val="DB3D49"/>
            </a:solidFill>
          </p:spPr>
        </p:sp>
      </p:grpSp>
      <p:sp>
        <p:nvSpPr>
          <p:cNvPr name="Freeform 111" id="111"/>
          <p:cNvSpPr/>
          <p:nvPr/>
        </p:nvSpPr>
        <p:spPr>
          <a:xfrm flipH="false" flipV="false" rot="0">
            <a:off x="16192500" y="4737097"/>
            <a:ext cx="355597" cy="546097"/>
          </a:xfrm>
          <a:custGeom>
            <a:avLst/>
            <a:gdLst/>
            <a:ahLst/>
            <a:cxnLst/>
            <a:rect r="r" b="b" t="t" l="l"/>
            <a:pathLst>
              <a:path h="546097" w="355597">
                <a:moveTo>
                  <a:pt x="0" y="0"/>
                </a:moveTo>
                <a:lnTo>
                  <a:pt x="355597" y="0"/>
                </a:lnTo>
                <a:lnTo>
                  <a:pt x="355597" y="546097"/>
                </a:lnTo>
                <a:lnTo>
                  <a:pt x="0" y="546097"/>
                </a:lnTo>
                <a:lnTo>
                  <a:pt x="0" y="0"/>
                </a:lnTo>
                <a:close/>
              </a:path>
            </a:pathLst>
          </a:custGeom>
          <a:blipFill>
            <a:blip r:embed="rId44"/>
            <a:stretch>
              <a:fillRect l="0" t="0" r="0" b="0"/>
            </a:stretch>
          </a:blipFill>
        </p:spPr>
      </p:sp>
      <p:grpSp>
        <p:nvGrpSpPr>
          <p:cNvPr name="Group 112" id="112"/>
          <p:cNvGrpSpPr>
            <a:grpSpLocks noChangeAspect="true"/>
          </p:cNvGrpSpPr>
          <p:nvPr/>
        </p:nvGrpSpPr>
        <p:grpSpPr>
          <a:xfrm rot="0">
            <a:off x="14807803" y="5694531"/>
            <a:ext cx="440979" cy="496767"/>
            <a:chOff x="0" y="0"/>
            <a:chExt cx="440982" cy="496760"/>
          </a:xfrm>
        </p:grpSpPr>
        <p:sp>
          <p:nvSpPr>
            <p:cNvPr name="Freeform 113" id="113"/>
            <p:cNvSpPr/>
            <p:nvPr/>
          </p:nvSpPr>
          <p:spPr>
            <a:xfrm flipH="false" flipV="false" rot="0">
              <a:off x="-1651" y="-1651"/>
              <a:ext cx="445770" cy="503428"/>
            </a:xfrm>
            <a:custGeom>
              <a:avLst/>
              <a:gdLst/>
              <a:ahLst/>
              <a:cxnLst/>
              <a:rect r="r" b="b" t="t" l="l"/>
              <a:pathLst>
                <a:path h="503428" w="445770">
                  <a:moveTo>
                    <a:pt x="243713" y="284480"/>
                  </a:moveTo>
                  <a:lnTo>
                    <a:pt x="414655" y="423037"/>
                  </a:lnTo>
                  <a:cubicBezTo>
                    <a:pt x="427355" y="433324"/>
                    <a:pt x="445770" y="421767"/>
                    <a:pt x="442214" y="405892"/>
                  </a:cubicBezTo>
                  <a:lnTo>
                    <a:pt x="354711" y="15113"/>
                  </a:lnTo>
                  <a:cubicBezTo>
                    <a:pt x="352552" y="5842"/>
                    <a:pt x="343408" y="0"/>
                    <a:pt x="334137" y="2032"/>
                  </a:cubicBezTo>
                  <a:lnTo>
                    <a:pt x="15113" y="73533"/>
                  </a:lnTo>
                  <a:cubicBezTo>
                    <a:pt x="5842" y="75692"/>
                    <a:pt x="0" y="84836"/>
                    <a:pt x="2032" y="94107"/>
                  </a:cubicBezTo>
                  <a:lnTo>
                    <a:pt x="89535" y="485013"/>
                  </a:lnTo>
                  <a:cubicBezTo>
                    <a:pt x="93091" y="500888"/>
                    <a:pt x="114681" y="503428"/>
                    <a:pt x="121793" y="488696"/>
                  </a:cubicBezTo>
                  <a:lnTo>
                    <a:pt x="217297" y="290322"/>
                  </a:lnTo>
                  <a:cubicBezTo>
                    <a:pt x="222123" y="280416"/>
                    <a:pt x="234950" y="277622"/>
                    <a:pt x="243586" y="284480"/>
                  </a:cubicBezTo>
                  <a:close/>
                </a:path>
              </a:pathLst>
            </a:custGeom>
            <a:solidFill>
              <a:srgbClr val="4274B7"/>
            </a:solidFill>
          </p:spPr>
        </p:sp>
      </p:grpSp>
      <p:sp>
        <p:nvSpPr>
          <p:cNvPr name="Freeform 114" id="114"/>
          <p:cNvSpPr/>
          <p:nvPr/>
        </p:nvSpPr>
        <p:spPr>
          <a:xfrm flipH="false" flipV="false" rot="0">
            <a:off x="14808203" y="5689597"/>
            <a:ext cx="330203" cy="507997"/>
          </a:xfrm>
          <a:custGeom>
            <a:avLst/>
            <a:gdLst/>
            <a:ahLst/>
            <a:cxnLst/>
            <a:rect r="r" b="b" t="t" l="l"/>
            <a:pathLst>
              <a:path h="507997" w="330203">
                <a:moveTo>
                  <a:pt x="0" y="0"/>
                </a:moveTo>
                <a:lnTo>
                  <a:pt x="330203" y="0"/>
                </a:lnTo>
                <a:lnTo>
                  <a:pt x="330203" y="507997"/>
                </a:lnTo>
                <a:lnTo>
                  <a:pt x="0" y="507997"/>
                </a:lnTo>
                <a:lnTo>
                  <a:pt x="0" y="0"/>
                </a:lnTo>
                <a:close/>
              </a:path>
            </a:pathLst>
          </a:custGeom>
          <a:blipFill>
            <a:blip r:embed="rId45"/>
            <a:stretch>
              <a:fillRect l="0" t="0" r="0" b="0"/>
            </a:stretch>
          </a:blipFill>
        </p:spPr>
      </p:sp>
      <p:grpSp>
        <p:nvGrpSpPr>
          <p:cNvPr name="Group 115" id="115"/>
          <p:cNvGrpSpPr>
            <a:grpSpLocks noChangeAspect="true"/>
          </p:cNvGrpSpPr>
          <p:nvPr/>
        </p:nvGrpSpPr>
        <p:grpSpPr>
          <a:xfrm rot="0">
            <a:off x="15802632" y="5138757"/>
            <a:ext cx="534381" cy="550783"/>
            <a:chOff x="0" y="0"/>
            <a:chExt cx="534378" cy="550786"/>
          </a:xfrm>
        </p:grpSpPr>
        <p:sp>
          <p:nvSpPr>
            <p:cNvPr name="Freeform 116" id="116"/>
            <p:cNvSpPr/>
            <p:nvPr/>
          </p:nvSpPr>
          <p:spPr>
            <a:xfrm flipH="false" flipV="false" rot="0">
              <a:off x="-2286" y="-2159"/>
              <a:ext cx="542925" cy="559054"/>
            </a:xfrm>
            <a:custGeom>
              <a:avLst/>
              <a:gdLst/>
              <a:ahLst/>
              <a:cxnLst/>
              <a:rect r="r" b="b" t="t" l="l"/>
              <a:pathLst>
                <a:path h="559054" w="542925">
                  <a:moveTo>
                    <a:pt x="302895" y="300482"/>
                  </a:moveTo>
                  <a:lnTo>
                    <a:pt x="514858" y="359664"/>
                  </a:lnTo>
                  <a:cubicBezTo>
                    <a:pt x="530479" y="363982"/>
                    <a:pt x="542925" y="346202"/>
                    <a:pt x="533400" y="332994"/>
                  </a:cubicBezTo>
                  <a:lnTo>
                    <a:pt x="297688" y="9271"/>
                  </a:lnTo>
                  <a:cubicBezTo>
                    <a:pt x="292100" y="1651"/>
                    <a:pt x="281305" y="0"/>
                    <a:pt x="273685" y="5461"/>
                  </a:cubicBezTo>
                  <a:lnTo>
                    <a:pt x="9271" y="198120"/>
                  </a:lnTo>
                  <a:cubicBezTo>
                    <a:pt x="1651" y="203708"/>
                    <a:pt x="0" y="214503"/>
                    <a:pt x="5461" y="222123"/>
                  </a:cubicBezTo>
                  <a:lnTo>
                    <a:pt x="241173" y="545846"/>
                  </a:lnTo>
                  <a:cubicBezTo>
                    <a:pt x="250825" y="559054"/>
                    <a:pt x="271526" y="552704"/>
                    <a:pt x="272161" y="536448"/>
                  </a:cubicBezTo>
                  <a:lnTo>
                    <a:pt x="280924" y="316357"/>
                  </a:lnTo>
                  <a:cubicBezTo>
                    <a:pt x="281432" y="305181"/>
                    <a:pt x="292100" y="297434"/>
                    <a:pt x="302768" y="300482"/>
                  </a:cubicBezTo>
                  <a:close/>
                </a:path>
              </a:pathLst>
            </a:custGeom>
            <a:solidFill>
              <a:srgbClr val="4274B7"/>
            </a:solidFill>
          </p:spPr>
        </p:sp>
      </p:grpSp>
      <p:sp>
        <p:nvSpPr>
          <p:cNvPr name="Freeform 117" id="117"/>
          <p:cNvSpPr/>
          <p:nvPr/>
        </p:nvSpPr>
        <p:spPr>
          <a:xfrm flipH="false" flipV="false" rot="0">
            <a:off x="15798803" y="5143500"/>
            <a:ext cx="342900" cy="546097"/>
          </a:xfrm>
          <a:custGeom>
            <a:avLst/>
            <a:gdLst/>
            <a:ahLst/>
            <a:cxnLst/>
            <a:rect r="r" b="b" t="t" l="l"/>
            <a:pathLst>
              <a:path h="546097" w="342900">
                <a:moveTo>
                  <a:pt x="0" y="0"/>
                </a:moveTo>
                <a:lnTo>
                  <a:pt x="342900" y="0"/>
                </a:lnTo>
                <a:lnTo>
                  <a:pt x="342900" y="546097"/>
                </a:lnTo>
                <a:lnTo>
                  <a:pt x="0" y="546097"/>
                </a:lnTo>
                <a:lnTo>
                  <a:pt x="0" y="0"/>
                </a:lnTo>
                <a:close/>
              </a:path>
            </a:pathLst>
          </a:custGeom>
          <a:blipFill>
            <a:blip r:embed="rId46"/>
            <a:stretch>
              <a:fillRect l="0" t="0" r="0" b="0"/>
            </a:stretch>
          </a:blipFill>
        </p:spPr>
      </p:sp>
      <p:grpSp>
        <p:nvGrpSpPr>
          <p:cNvPr name="Group 118" id="118"/>
          <p:cNvGrpSpPr>
            <a:grpSpLocks noChangeAspect="true"/>
          </p:cNvGrpSpPr>
          <p:nvPr/>
        </p:nvGrpSpPr>
        <p:grpSpPr>
          <a:xfrm rot="0">
            <a:off x="16500672" y="4271886"/>
            <a:ext cx="545240" cy="520027"/>
            <a:chOff x="0" y="0"/>
            <a:chExt cx="545236" cy="520027"/>
          </a:xfrm>
        </p:grpSpPr>
        <p:sp>
          <p:nvSpPr>
            <p:cNvPr name="Freeform 119" id="119"/>
            <p:cNvSpPr/>
            <p:nvPr/>
          </p:nvSpPr>
          <p:spPr>
            <a:xfrm flipH="false" flipV="false" rot="0">
              <a:off x="-2413" y="-2413"/>
              <a:ext cx="553212" cy="528193"/>
            </a:xfrm>
            <a:custGeom>
              <a:avLst/>
              <a:gdLst/>
              <a:ahLst/>
              <a:cxnLst/>
              <a:rect r="r" b="b" t="t" l="l"/>
              <a:pathLst>
                <a:path h="528193" w="553212">
                  <a:moveTo>
                    <a:pt x="314706" y="270256"/>
                  </a:moveTo>
                  <a:lnTo>
                    <a:pt x="532765" y="240538"/>
                  </a:lnTo>
                  <a:cubicBezTo>
                    <a:pt x="548894" y="238379"/>
                    <a:pt x="553212" y="217043"/>
                    <a:pt x="539242" y="208661"/>
                  </a:cubicBezTo>
                  <a:lnTo>
                    <a:pt x="194691" y="4826"/>
                  </a:lnTo>
                  <a:cubicBezTo>
                    <a:pt x="186563" y="0"/>
                    <a:pt x="176022" y="2667"/>
                    <a:pt x="171196" y="10922"/>
                  </a:cubicBezTo>
                  <a:lnTo>
                    <a:pt x="4826" y="292481"/>
                  </a:lnTo>
                  <a:cubicBezTo>
                    <a:pt x="0" y="300609"/>
                    <a:pt x="2667" y="311150"/>
                    <a:pt x="10922" y="315976"/>
                  </a:cubicBezTo>
                  <a:lnTo>
                    <a:pt x="355346" y="519938"/>
                  </a:lnTo>
                  <a:cubicBezTo>
                    <a:pt x="369316" y="528193"/>
                    <a:pt x="385953" y="514096"/>
                    <a:pt x="380111" y="498983"/>
                  </a:cubicBezTo>
                  <a:lnTo>
                    <a:pt x="301117" y="293497"/>
                  </a:lnTo>
                  <a:cubicBezTo>
                    <a:pt x="297053" y="283083"/>
                    <a:pt x="303657" y="271780"/>
                    <a:pt x="314706" y="270256"/>
                  </a:cubicBezTo>
                  <a:close/>
                </a:path>
              </a:pathLst>
            </a:custGeom>
            <a:solidFill>
              <a:srgbClr val="4274B7"/>
            </a:solidFill>
          </p:spPr>
        </p:sp>
      </p:grpSp>
      <p:sp>
        <p:nvSpPr>
          <p:cNvPr name="Freeform 120" id="120"/>
          <p:cNvSpPr/>
          <p:nvPr/>
        </p:nvSpPr>
        <p:spPr>
          <a:xfrm flipH="false" flipV="false" rot="0">
            <a:off x="16497300" y="4292603"/>
            <a:ext cx="406403" cy="495300"/>
          </a:xfrm>
          <a:custGeom>
            <a:avLst/>
            <a:gdLst/>
            <a:ahLst/>
            <a:cxnLst/>
            <a:rect r="r" b="b" t="t" l="l"/>
            <a:pathLst>
              <a:path h="495300" w="406403">
                <a:moveTo>
                  <a:pt x="0" y="0"/>
                </a:moveTo>
                <a:lnTo>
                  <a:pt x="406403" y="0"/>
                </a:lnTo>
                <a:lnTo>
                  <a:pt x="406403" y="495300"/>
                </a:lnTo>
                <a:lnTo>
                  <a:pt x="0" y="495300"/>
                </a:lnTo>
                <a:lnTo>
                  <a:pt x="0" y="0"/>
                </a:lnTo>
                <a:close/>
              </a:path>
            </a:pathLst>
          </a:custGeom>
          <a:blipFill>
            <a:blip r:embed="rId47"/>
            <a:stretch>
              <a:fillRect l="0" t="0" r="0" b="0"/>
            </a:stretch>
          </a:blipFill>
        </p:spPr>
      </p:sp>
      <p:grpSp>
        <p:nvGrpSpPr>
          <p:cNvPr name="Group 121" id="121"/>
          <p:cNvGrpSpPr>
            <a:grpSpLocks noChangeAspect="true"/>
          </p:cNvGrpSpPr>
          <p:nvPr/>
        </p:nvGrpSpPr>
        <p:grpSpPr>
          <a:xfrm rot="0">
            <a:off x="1073610" y="4081996"/>
            <a:ext cx="2916698" cy="2171700"/>
            <a:chOff x="0" y="0"/>
            <a:chExt cx="2916695" cy="2171700"/>
          </a:xfrm>
        </p:grpSpPr>
        <p:sp>
          <p:nvSpPr>
            <p:cNvPr name="Freeform 122" id="122"/>
            <p:cNvSpPr/>
            <p:nvPr/>
          </p:nvSpPr>
          <p:spPr>
            <a:xfrm flipH="false" flipV="false" rot="0">
              <a:off x="0" y="0"/>
              <a:ext cx="2916682" cy="2171700"/>
            </a:xfrm>
            <a:custGeom>
              <a:avLst/>
              <a:gdLst/>
              <a:ahLst/>
              <a:cxnLst/>
              <a:rect r="r" b="b" t="t" l="l"/>
              <a:pathLst>
                <a:path h="2171700" w="2916682">
                  <a:moveTo>
                    <a:pt x="0" y="2171700"/>
                  </a:moveTo>
                  <a:lnTo>
                    <a:pt x="2916682" y="2171700"/>
                  </a:lnTo>
                  <a:lnTo>
                    <a:pt x="2916682" y="0"/>
                  </a:lnTo>
                  <a:lnTo>
                    <a:pt x="0" y="0"/>
                  </a:lnTo>
                  <a:close/>
                </a:path>
              </a:pathLst>
            </a:custGeom>
            <a:solidFill>
              <a:srgbClr val="000000">
                <a:alpha val="0"/>
              </a:srgbClr>
            </a:solidFill>
          </p:spPr>
        </p:sp>
      </p:grpSp>
      <p:grpSp>
        <p:nvGrpSpPr>
          <p:cNvPr name="Group 123" id="123"/>
          <p:cNvGrpSpPr>
            <a:grpSpLocks noChangeAspect="true"/>
          </p:cNvGrpSpPr>
          <p:nvPr/>
        </p:nvGrpSpPr>
        <p:grpSpPr>
          <a:xfrm rot="0">
            <a:off x="1227125" y="1139447"/>
            <a:ext cx="2916698" cy="2171700"/>
            <a:chOff x="0" y="0"/>
            <a:chExt cx="2916695" cy="2171700"/>
          </a:xfrm>
        </p:grpSpPr>
        <p:sp>
          <p:nvSpPr>
            <p:cNvPr name="Freeform 124" id="124"/>
            <p:cNvSpPr/>
            <p:nvPr/>
          </p:nvSpPr>
          <p:spPr>
            <a:xfrm flipH="false" flipV="false" rot="0">
              <a:off x="0" y="0"/>
              <a:ext cx="2916682" cy="2171700"/>
            </a:xfrm>
            <a:custGeom>
              <a:avLst/>
              <a:gdLst/>
              <a:ahLst/>
              <a:cxnLst/>
              <a:rect r="r" b="b" t="t" l="l"/>
              <a:pathLst>
                <a:path h="2171700" w="2916682">
                  <a:moveTo>
                    <a:pt x="0" y="2171700"/>
                  </a:moveTo>
                  <a:lnTo>
                    <a:pt x="2916682" y="2171700"/>
                  </a:lnTo>
                  <a:lnTo>
                    <a:pt x="2916682" y="0"/>
                  </a:lnTo>
                  <a:lnTo>
                    <a:pt x="0" y="0"/>
                  </a:lnTo>
                  <a:close/>
                </a:path>
              </a:pathLst>
            </a:custGeom>
            <a:solidFill>
              <a:srgbClr val="000000">
                <a:alpha val="0"/>
              </a:srgbClr>
            </a:solidFill>
          </p:spPr>
        </p:sp>
      </p:grpSp>
      <p:grpSp>
        <p:nvGrpSpPr>
          <p:cNvPr name="Group 125" id="125"/>
          <p:cNvGrpSpPr>
            <a:grpSpLocks noChangeAspect="true"/>
          </p:cNvGrpSpPr>
          <p:nvPr/>
        </p:nvGrpSpPr>
        <p:grpSpPr>
          <a:xfrm rot="0">
            <a:off x="1227125" y="6910016"/>
            <a:ext cx="2916698" cy="2171700"/>
            <a:chOff x="0" y="0"/>
            <a:chExt cx="2916695" cy="2171700"/>
          </a:xfrm>
        </p:grpSpPr>
        <p:sp>
          <p:nvSpPr>
            <p:cNvPr name="Freeform 126" id="126"/>
            <p:cNvSpPr/>
            <p:nvPr/>
          </p:nvSpPr>
          <p:spPr>
            <a:xfrm flipH="false" flipV="false" rot="0">
              <a:off x="0" y="0"/>
              <a:ext cx="2916682" cy="2171700"/>
            </a:xfrm>
            <a:custGeom>
              <a:avLst/>
              <a:gdLst/>
              <a:ahLst/>
              <a:cxnLst/>
              <a:rect r="r" b="b" t="t" l="l"/>
              <a:pathLst>
                <a:path h="2171700" w="2916682">
                  <a:moveTo>
                    <a:pt x="0" y="2171700"/>
                  </a:moveTo>
                  <a:lnTo>
                    <a:pt x="2916682" y="2171700"/>
                  </a:lnTo>
                  <a:lnTo>
                    <a:pt x="2916682" y="0"/>
                  </a:lnTo>
                  <a:lnTo>
                    <a:pt x="0" y="0"/>
                  </a:lnTo>
                  <a:close/>
                </a:path>
              </a:pathLst>
            </a:custGeom>
            <a:solidFill>
              <a:srgbClr val="000000">
                <a:alpha val="0"/>
              </a:srgbClr>
            </a:solidFill>
          </p:spPr>
        </p:sp>
      </p:grpSp>
      <p:grpSp>
        <p:nvGrpSpPr>
          <p:cNvPr name="Group 127" id="127"/>
          <p:cNvGrpSpPr>
            <a:grpSpLocks noChangeAspect="true"/>
          </p:cNvGrpSpPr>
          <p:nvPr/>
        </p:nvGrpSpPr>
        <p:grpSpPr>
          <a:xfrm rot="0">
            <a:off x="4304633" y="1028700"/>
            <a:ext cx="9678734" cy="1007088"/>
            <a:chOff x="0" y="0"/>
            <a:chExt cx="9678734" cy="1007085"/>
          </a:xfrm>
        </p:grpSpPr>
        <p:sp>
          <p:nvSpPr>
            <p:cNvPr name="Freeform 128" id="128"/>
            <p:cNvSpPr/>
            <p:nvPr/>
          </p:nvSpPr>
          <p:spPr>
            <a:xfrm flipH="false" flipV="false" rot="0">
              <a:off x="0" y="0"/>
              <a:ext cx="9678797" cy="1007110"/>
            </a:xfrm>
            <a:custGeom>
              <a:avLst/>
              <a:gdLst/>
              <a:ahLst/>
              <a:cxnLst/>
              <a:rect r="r" b="b" t="t" l="l"/>
              <a:pathLst>
                <a:path h="1007110" w="9678797">
                  <a:moveTo>
                    <a:pt x="0" y="1007110"/>
                  </a:moveTo>
                  <a:lnTo>
                    <a:pt x="9678797" y="1007110"/>
                  </a:lnTo>
                  <a:lnTo>
                    <a:pt x="9678797" y="0"/>
                  </a:lnTo>
                  <a:lnTo>
                    <a:pt x="0" y="0"/>
                  </a:lnTo>
                  <a:close/>
                </a:path>
              </a:pathLst>
            </a:custGeom>
            <a:solidFill>
              <a:srgbClr val="000000">
                <a:alpha val="0"/>
              </a:srgbClr>
            </a:solidFill>
          </p:spPr>
        </p:sp>
      </p:grpSp>
      <p:grpSp>
        <p:nvGrpSpPr>
          <p:cNvPr name="Group 129" id="129"/>
          <p:cNvGrpSpPr>
            <a:grpSpLocks noChangeAspect="true"/>
          </p:cNvGrpSpPr>
          <p:nvPr/>
        </p:nvGrpSpPr>
        <p:grpSpPr>
          <a:xfrm rot="0">
            <a:off x="13976223" y="6910016"/>
            <a:ext cx="2916698" cy="2171700"/>
            <a:chOff x="0" y="0"/>
            <a:chExt cx="2916695" cy="2171700"/>
          </a:xfrm>
        </p:grpSpPr>
        <p:sp>
          <p:nvSpPr>
            <p:cNvPr name="Freeform 130" id="130"/>
            <p:cNvSpPr/>
            <p:nvPr/>
          </p:nvSpPr>
          <p:spPr>
            <a:xfrm flipH="false" flipV="false" rot="0">
              <a:off x="0" y="0"/>
              <a:ext cx="2916682" cy="2171700"/>
            </a:xfrm>
            <a:custGeom>
              <a:avLst/>
              <a:gdLst/>
              <a:ahLst/>
              <a:cxnLst/>
              <a:rect r="r" b="b" t="t" l="l"/>
              <a:pathLst>
                <a:path h="2171700" w="2916682">
                  <a:moveTo>
                    <a:pt x="0" y="2171700"/>
                  </a:moveTo>
                  <a:lnTo>
                    <a:pt x="2916682" y="2171700"/>
                  </a:lnTo>
                  <a:lnTo>
                    <a:pt x="2916682" y="0"/>
                  </a:lnTo>
                  <a:lnTo>
                    <a:pt x="0" y="0"/>
                  </a:lnTo>
                  <a:close/>
                </a:path>
              </a:pathLst>
            </a:custGeom>
            <a:solidFill>
              <a:srgbClr val="000000">
                <a:alpha val="0"/>
              </a:srgbClr>
            </a:solidFill>
          </p:spPr>
        </p:sp>
      </p:grpSp>
      <p:grpSp>
        <p:nvGrpSpPr>
          <p:cNvPr name="Group 131" id="131"/>
          <p:cNvGrpSpPr>
            <a:grpSpLocks noChangeAspect="true"/>
          </p:cNvGrpSpPr>
          <p:nvPr/>
        </p:nvGrpSpPr>
        <p:grpSpPr>
          <a:xfrm rot="0">
            <a:off x="14136881" y="1139447"/>
            <a:ext cx="2916698" cy="2171700"/>
            <a:chOff x="0" y="0"/>
            <a:chExt cx="2916695" cy="2171700"/>
          </a:xfrm>
        </p:grpSpPr>
        <p:sp>
          <p:nvSpPr>
            <p:cNvPr name="Freeform 132" id="132"/>
            <p:cNvSpPr/>
            <p:nvPr/>
          </p:nvSpPr>
          <p:spPr>
            <a:xfrm flipH="false" flipV="false" rot="0">
              <a:off x="0" y="0"/>
              <a:ext cx="2916682" cy="2171700"/>
            </a:xfrm>
            <a:custGeom>
              <a:avLst/>
              <a:gdLst/>
              <a:ahLst/>
              <a:cxnLst/>
              <a:rect r="r" b="b" t="t" l="l"/>
              <a:pathLst>
                <a:path h="2171700" w="2916682">
                  <a:moveTo>
                    <a:pt x="0" y="2171700"/>
                  </a:moveTo>
                  <a:lnTo>
                    <a:pt x="2916682" y="2171700"/>
                  </a:lnTo>
                  <a:lnTo>
                    <a:pt x="2916682" y="0"/>
                  </a:lnTo>
                  <a:lnTo>
                    <a:pt x="0" y="0"/>
                  </a:lnTo>
                  <a:close/>
                </a:path>
              </a:pathLst>
            </a:custGeom>
            <a:solidFill>
              <a:srgbClr val="000000">
                <a:alpha val="0"/>
              </a:srgbClr>
            </a:solidFill>
          </p:spPr>
        </p:sp>
      </p:grpSp>
      <p:grpSp>
        <p:nvGrpSpPr>
          <p:cNvPr name="Group 133" id="133"/>
          <p:cNvGrpSpPr>
            <a:grpSpLocks noChangeAspect="true"/>
          </p:cNvGrpSpPr>
          <p:nvPr/>
        </p:nvGrpSpPr>
        <p:grpSpPr>
          <a:xfrm rot="0">
            <a:off x="14136881" y="4081996"/>
            <a:ext cx="2916698" cy="2171700"/>
            <a:chOff x="0" y="0"/>
            <a:chExt cx="2916695" cy="2171700"/>
          </a:xfrm>
        </p:grpSpPr>
        <p:sp>
          <p:nvSpPr>
            <p:cNvPr name="Freeform 134" id="134"/>
            <p:cNvSpPr/>
            <p:nvPr/>
          </p:nvSpPr>
          <p:spPr>
            <a:xfrm flipH="false" flipV="false" rot="0">
              <a:off x="0" y="0"/>
              <a:ext cx="2916682" cy="2171700"/>
            </a:xfrm>
            <a:custGeom>
              <a:avLst/>
              <a:gdLst/>
              <a:ahLst/>
              <a:cxnLst/>
              <a:rect r="r" b="b" t="t" l="l"/>
              <a:pathLst>
                <a:path h="2171700" w="2916682">
                  <a:moveTo>
                    <a:pt x="0" y="2171700"/>
                  </a:moveTo>
                  <a:lnTo>
                    <a:pt x="2916682" y="2171700"/>
                  </a:lnTo>
                  <a:lnTo>
                    <a:pt x="2916682" y="0"/>
                  </a:lnTo>
                  <a:lnTo>
                    <a:pt x="0" y="0"/>
                  </a:lnTo>
                  <a:close/>
                </a:path>
              </a:pathLst>
            </a:custGeom>
            <a:solidFill>
              <a:srgbClr val="000000">
                <a:alpha val="0"/>
              </a:srgbClr>
            </a:solidFill>
          </p:spPr>
        </p:sp>
      </p:grpSp>
      <p:sp>
        <p:nvSpPr>
          <p:cNvPr name="TextBox 135" id="135"/>
          <p:cNvSpPr txBox="true"/>
          <p:nvPr/>
        </p:nvSpPr>
        <p:spPr>
          <a:xfrm rot="0">
            <a:off x="4708998" y="5187706"/>
            <a:ext cx="9047207" cy="1479099"/>
          </a:xfrm>
          <a:prstGeom prst="rect">
            <a:avLst/>
          </a:prstGeom>
        </p:spPr>
        <p:txBody>
          <a:bodyPr anchor="t" rtlCol="false" tIns="0" lIns="0" bIns="0" rIns="0">
            <a:spAutoFit/>
          </a:bodyPr>
          <a:lstStyle/>
          <a:p>
            <a:pPr algn="l">
              <a:lnSpc>
                <a:spcPts val="9000"/>
              </a:lnSpc>
            </a:pPr>
            <a:r>
              <a:rPr lang="en-US" b="true" sz="18000">
                <a:solidFill>
                  <a:srgbClr val="09395E"/>
                </a:solidFill>
                <a:latin typeface="Bernoru Condensed"/>
                <a:ea typeface="Bernoru Condensed"/>
                <a:cs typeface="Bernoru Condensed"/>
                <a:sym typeface="Bernoru Condensed"/>
              </a:rPr>
              <a:t>THANK </a:t>
            </a:r>
            <a:r>
              <a:rPr lang="en-US" b="true" sz="18000">
                <a:solidFill>
                  <a:srgbClr val="D61F26"/>
                </a:solidFill>
                <a:latin typeface="Bernoru Condensed"/>
                <a:ea typeface="Bernoru Condensed"/>
                <a:cs typeface="Bernoru Condensed"/>
                <a:sym typeface="Bernoru Condensed"/>
              </a:rPr>
              <a:t>YOU</a:t>
            </a:r>
          </a:p>
        </p:txBody>
      </p:sp>
      <p:sp>
        <p:nvSpPr>
          <p:cNvPr name="TextBox 136" id="136"/>
          <p:cNvSpPr txBox="true"/>
          <p:nvPr/>
        </p:nvSpPr>
        <p:spPr>
          <a:xfrm rot="0">
            <a:off x="5196735" y="8143408"/>
            <a:ext cx="8361326" cy="819274"/>
          </a:xfrm>
          <a:prstGeom prst="rect">
            <a:avLst/>
          </a:prstGeom>
        </p:spPr>
        <p:txBody>
          <a:bodyPr anchor="t" rtlCol="false" tIns="0" lIns="0" bIns="0" rIns="0">
            <a:spAutoFit/>
          </a:bodyPr>
          <a:lstStyle/>
          <a:p>
            <a:pPr algn="l">
              <a:lnSpc>
                <a:spcPts val="7498"/>
              </a:lnSpc>
            </a:pPr>
            <a:r>
              <a:rPr lang="en-US" sz="2999">
                <a:solidFill>
                  <a:srgbClr val="FFFFFF"/>
                </a:solidFill>
                <a:latin typeface="Be Vietnam"/>
                <a:ea typeface="Be Vietnam"/>
                <a:cs typeface="Be Vietnam"/>
                <a:sym typeface="Be Vietnam"/>
              </a:rPr>
              <a:t>For More Information : </a:t>
            </a:r>
            <a:r>
              <a:rPr lang="en-US" b="true" sz="2999">
                <a:solidFill>
                  <a:srgbClr val="FFFFFF"/>
                </a:solidFill>
                <a:latin typeface="Be Vietnam Ultra-Bold"/>
                <a:ea typeface="Be Vietnam Ultra-Bold"/>
                <a:cs typeface="Be Vietnam Ultra-Bold"/>
                <a:sym typeface="Be Vietnam Ultra-Bold"/>
              </a:rPr>
              <a:t>Clyanna@LWVNY.ORG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sp>
        <p:nvSpPr>
          <p:cNvPr name="Freeform 3" id="3"/>
          <p:cNvSpPr/>
          <p:nvPr/>
        </p:nvSpPr>
        <p:spPr>
          <a:xfrm flipH="false" flipV="false" rot="0">
            <a:off x="1958931" y="2716054"/>
            <a:ext cx="6432537" cy="4948990"/>
          </a:xfrm>
          <a:custGeom>
            <a:avLst/>
            <a:gdLst/>
            <a:ahLst/>
            <a:cxnLst/>
            <a:rect r="r" b="b" t="t" l="l"/>
            <a:pathLst>
              <a:path h="4948990" w="6432537">
                <a:moveTo>
                  <a:pt x="0" y="0"/>
                </a:moveTo>
                <a:lnTo>
                  <a:pt x="6432537" y="0"/>
                </a:lnTo>
                <a:lnTo>
                  <a:pt x="6432537" y="4948990"/>
                </a:lnTo>
                <a:lnTo>
                  <a:pt x="0" y="49489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318936" y="8176450"/>
            <a:ext cx="15637488" cy="1108072"/>
            <a:chOff x="0" y="0"/>
            <a:chExt cx="15637485" cy="1108075"/>
          </a:xfrm>
        </p:grpSpPr>
        <p:sp>
          <p:nvSpPr>
            <p:cNvPr name="Freeform 5" id="5"/>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6" id="6"/>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7" id="7"/>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8" id="8"/>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9" id="9"/>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10" id="10"/>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11" id="11"/>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12" id="12"/>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13" id="13"/>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14" id="14"/>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15" id="15"/>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16" id="16"/>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17" id="17"/>
          <p:cNvSpPr/>
          <p:nvPr/>
        </p:nvSpPr>
        <p:spPr>
          <a:xfrm flipH="false" flipV="false" rot="0">
            <a:off x="8814626" y="3653485"/>
            <a:ext cx="8141789" cy="1012307"/>
          </a:xfrm>
          <a:custGeom>
            <a:avLst/>
            <a:gdLst/>
            <a:ahLst/>
            <a:cxnLst/>
            <a:rect r="r" b="b" t="t" l="l"/>
            <a:pathLst>
              <a:path h="1012307" w="8141789">
                <a:moveTo>
                  <a:pt x="0" y="0"/>
                </a:moveTo>
                <a:lnTo>
                  <a:pt x="8141789" y="0"/>
                </a:lnTo>
                <a:lnTo>
                  <a:pt x="8141789" y="1012308"/>
                </a:lnTo>
                <a:lnTo>
                  <a:pt x="0" y="10123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8814626" y="4686662"/>
            <a:ext cx="8141789" cy="1007774"/>
          </a:xfrm>
          <a:custGeom>
            <a:avLst/>
            <a:gdLst/>
            <a:ahLst/>
            <a:cxnLst/>
            <a:rect r="r" b="b" t="t" l="l"/>
            <a:pathLst>
              <a:path h="1007774" w="8141789">
                <a:moveTo>
                  <a:pt x="0" y="0"/>
                </a:moveTo>
                <a:lnTo>
                  <a:pt x="8141789" y="0"/>
                </a:lnTo>
                <a:lnTo>
                  <a:pt x="8141789" y="1007774"/>
                </a:lnTo>
                <a:lnTo>
                  <a:pt x="0" y="10077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8814626" y="5719839"/>
            <a:ext cx="8141789" cy="1007774"/>
          </a:xfrm>
          <a:custGeom>
            <a:avLst/>
            <a:gdLst/>
            <a:ahLst/>
            <a:cxnLst/>
            <a:rect r="r" b="b" t="t" l="l"/>
            <a:pathLst>
              <a:path h="1007774" w="8141789">
                <a:moveTo>
                  <a:pt x="0" y="0"/>
                </a:moveTo>
                <a:lnTo>
                  <a:pt x="8141789" y="0"/>
                </a:lnTo>
                <a:lnTo>
                  <a:pt x="8141789" y="1007773"/>
                </a:lnTo>
                <a:lnTo>
                  <a:pt x="0" y="1007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8814626" y="6733965"/>
            <a:ext cx="8141789" cy="1007774"/>
          </a:xfrm>
          <a:custGeom>
            <a:avLst/>
            <a:gdLst/>
            <a:ahLst/>
            <a:cxnLst/>
            <a:rect r="r" b="b" t="t" l="l"/>
            <a:pathLst>
              <a:path h="1007774" w="8141789">
                <a:moveTo>
                  <a:pt x="0" y="0"/>
                </a:moveTo>
                <a:lnTo>
                  <a:pt x="8141789" y="0"/>
                </a:lnTo>
                <a:lnTo>
                  <a:pt x="8141789" y="1007774"/>
                </a:lnTo>
                <a:lnTo>
                  <a:pt x="0" y="1007774"/>
                </a:lnTo>
                <a:lnTo>
                  <a:pt x="0" y="0"/>
                </a:lnTo>
                <a:close/>
              </a:path>
            </a:pathLst>
          </a:custGeom>
          <a:blipFill>
            <a:blip r:embed="rId10">
              <a:extLst>
                <a:ext uri="{96DAC541-7B7A-43D3-8B79-37D633B846F1}">
                  <asvg:svgBlip xmlns:asvg="http://schemas.microsoft.com/office/drawing/2016/SVG/main" r:embed="rId12"/>
                </a:ext>
              </a:extLst>
            </a:blip>
            <a:stretch>
              <a:fillRect l="0" t="0" r="0" b="0"/>
            </a:stretch>
          </a:blipFill>
        </p:spPr>
      </p:sp>
      <p:sp>
        <p:nvSpPr>
          <p:cNvPr name="TextBox 21" id="21"/>
          <p:cNvSpPr txBox="true"/>
          <p:nvPr/>
        </p:nvSpPr>
        <p:spPr>
          <a:xfrm rot="0">
            <a:off x="1074401" y="1784871"/>
            <a:ext cx="15074713" cy="1023614"/>
          </a:xfrm>
          <a:prstGeom prst="rect">
            <a:avLst/>
          </a:prstGeom>
        </p:spPr>
        <p:txBody>
          <a:bodyPr anchor="t" rtlCol="false" tIns="0" lIns="0" bIns="0" rIns="0">
            <a:spAutoFit/>
          </a:bodyPr>
          <a:lstStyle/>
          <a:p>
            <a:pPr algn="l">
              <a:lnSpc>
                <a:spcPts val="5299"/>
              </a:lnSpc>
            </a:pPr>
            <a:r>
              <a:rPr lang="en-US" b="true" sz="10599">
                <a:solidFill>
                  <a:srgbClr val="D61F26"/>
                </a:solidFill>
                <a:latin typeface="Bernoru Condensed"/>
                <a:ea typeface="Bernoru Condensed"/>
                <a:cs typeface="Bernoru Condensed"/>
                <a:sym typeface="Bernoru Condensed"/>
              </a:rPr>
              <a:t>AGENDA </a:t>
            </a:r>
            <a:r>
              <a:rPr lang="en-US" b="true" sz="10599">
                <a:solidFill>
                  <a:srgbClr val="09395E"/>
                </a:solidFill>
                <a:latin typeface="Bernoru Condensed"/>
                <a:ea typeface="Bernoru Condensed"/>
                <a:cs typeface="Bernoru Condensed"/>
                <a:sym typeface="Bernoru Condensed"/>
              </a:rPr>
              <a:t>&amp; LEARNING OUTCOMES</a:t>
            </a:r>
          </a:p>
        </p:txBody>
      </p:sp>
      <p:sp>
        <p:nvSpPr>
          <p:cNvPr name="TextBox 22" id="22"/>
          <p:cNvSpPr txBox="true"/>
          <p:nvPr/>
        </p:nvSpPr>
        <p:spPr>
          <a:xfrm rot="0">
            <a:off x="12251893" y="3444611"/>
            <a:ext cx="92954" cy="669874"/>
          </a:xfrm>
          <a:prstGeom prst="rect">
            <a:avLst/>
          </a:prstGeom>
        </p:spPr>
        <p:txBody>
          <a:bodyPr anchor="t" rtlCol="false" tIns="0" lIns="0" bIns="0" rIns="0">
            <a:spAutoFit/>
          </a:bodyPr>
          <a:lstStyle/>
          <a:p>
            <a:pPr algn="l">
              <a:lnSpc>
                <a:spcPts val="6000"/>
              </a:lnSpc>
            </a:pPr>
            <a:r>
              <a:rPr lang="en-US" b="true" sz="2400" i="true">
                <a:solidFill>
                  <a:srgbClr val="FFFFFF"/>
                </a:solidFill>
                <a:latin typeface="Arima Madurai Bold Italics"/>
                <a:ea typeface="Arima Madurai Bold Italics"/>
                <a:cs typeface="Arima Madurai Bold Italics"/>
                <a:sym typeface="Arima Madurai Bold Italics"/>
              </a:rPr>
              <a:t> </a:t>
            </a:r>
          </a:p>
        </p:txBody>
      </p:sp>
      <p:sp>
        <p:nvSpPr>
          <p:cNvPr name="TextBox 23" id="23"/>
          <p:cNvSpPr txBox="true"/>
          <p:nvPr/>
        </p:nvSpPr>
        <p:spPr>
          <a:xfrm rot="0">
            <a:off x="10050008" y="3792450"/>
            <a:ext cx="6693294" cy="705802"/>
          </a:xfrm>
          <a:prstGeom prst="rect">
            <a:avLst/>
          </a:prstGeom>
        </p:spPr>
        <p:txBody>
          <a:bodyPr anchor="t" rtlCol="false" tIns="0" lIns="0" bIns="0" rIns="0">
            <a:spAutoFit/>
          </a:bodyPr>
          <a:lstStyle/>
          <a:p>
            <a:pPr algn="l">
              <a:lnSpc>
                <a:spcPts val="2887"/>
              </a:lnSpc>
            </a:pPr>
            <a:r>
              <a:rPr lang="en-US" sz="2100">
                <a:solidFill>
                  <a:srgbClr val="FFFFFF"/>
                </a:solidFill>
                <a:latin typeface="Be Vietnam"/>
                <a:ea typeface="Be Vietnam"/>
                <a:cs typeface="Be Vietnam"/>
                <a:sym typeface="Be Vietnam"/>
              </a:rPr>
              <a:t>Understand what the Democracy During Detention Act(DDDA) does and why it matters</a:t>
            </a:r>
          </a:p>
        </p:txBody>
      </p:sp>
      <p:sp>
        <p:nvSpPr>
          <p:cNvPr name="TextBox 24" id="24"/>
          <p:cNvSpPr txBox="true"/>
          <p:nvPr/>
        </p:nvSpPr>
        <p:spPr>
          <a:xfrm rot="0">
            <a:off x="10050008" y="6620632"/>
            <a:ext cx="7048418" cy="977265"/>
          </a:xfrm>
          <a:prstGeom prst="rect">
            <a:avLst/>
          </a:prstGeom>
        </p:spPr>
        <p:txBody>
          <a:bodyPr anchor="t" rtlCol="false" tIns="0" lIns="0" bIns="0" rIns="0">
            <a:spAutoFit/>
          </a:bodyPr>
          <a:lstStyle/>
          <a:p>
            <a:pPr algn="l">
              <a:lnSpc>
                <a:spcPts val="5250"/>
              </a:lnSpc>
            </a:pPr>
            <a:r>
              <a:rPr lang="en-US" sz="2100">
                <a:solidFill>
                  <a:srgbClr val="FFFFFF"/>
                </a:solidFill>
                <a:latin typeface="Be Vietnam"/>
                <a:ea typeface="Be Vietnam"/>
                <a:cs typeface="Be Vietnam"/>
                <a:sym typeface="Be Vietnam"/>
              </a:rPr>
              <a:t>Leave with resources to take local and statewide</a:t>
            </a:r>
          </a:p>
          <a:p>
            <a:pPr algn="l">
              <a:lnSpc>
                <a:spcPts val="1050"/>
              </a:lnSpc>
            </a:pPr>
            <a:r>
              <a:rPr lang="en-US" sz="2100">
                <a:solidFill>
                  <a:srgbClr val="FFFFFF"/>
                </a:solidFill>
                <a:latin typeface="Be Vietnam"/>
                <a:ea typeface="Be Vietnam"/>
                <a:cs typeface="Be Vietnam"/>
                <a:sym typeface="Be Vietnam"/>
              </a:rPr>
              <a:t>action</a:t>
            </a:r>
          </a:p>
        </p:txBody>
      </p:sp>
      <p:sp>
        <p:nvSpPr>
          <p:cNvPr name="TextBox 25" id="25"/>
          <p:cNvSpPr txBox="true"/>
          <p:nvPr/>
        </p:nvSpPr>
        <p:spPr>
          <a:xfrm rot="0">
            <a:off x="10050008" y="4809908"/>
            <a:ext cx="8141789" cy="727716"/>
          </a:xfrm>
          <a:prstGeom prst="rect">
            <a:avLst/>
          </a:prstGeom>
        </p:spPr>
        <p:txBody>
          <a:bodyPr anchor="t" rtlCol="false" tIns="0" lIns="0" bIns="0" rIns="0">
            <a:spAutoFit/>
          </a:bodyPr>
          <a:lstStyle/>
          <a:p>
            <a:pPr algn="l">
              <a:lnSpc>
                <a:spcPts val="2939"/>
              </a:lnSpc>
              <a:spcBef>
                <a:spcPct val="0"/>
              </a:spcBef>
            </a:pPr>
            <a:r>
              <a:rPr lang="en-US" sz="2099">
                <a:solidFill>
                  <a:srgbClr val="FFFFFF"/>
                </a:solidFill>
                <a:latin typeface="Be Vietnam"/>
                <a:ea typeface="Be Vietnam"/>
                <a:cs typeface="Be Vietnam"/>
                <a:sym typeface="Be Vietnam"/>
              </a:rPr>
              <a:t>Learn how advocacy tools like LTEs and legislator</a:t>
            </a:r>
          </a:p>
          <a:p>
            <a:pPr algn="l">
              <a:lnSpc>
                <a:spcPts val="2939"/>
              </a:lnSpc>
              <a:spcBef>
                <a:spcPct val="0"/>
              </a:spcBef>
            </a:pPr>
            <a:r>
              <a:rPr lang="en-US" sz="2099">
                <a:solidFill>
                  <a:srgbClr val="FFFFFF"/>
                </a:solidFill>
                <a:latin typeface="Be Vietnam"/>
                <a:ea typeface="Be Vietnam"/>
                <a:cs typeface="Be Vietnam"/>
                <a:sym typeface="Be Vietnam"/>
              </a:rPr>
              <a:t>outreach drive impact</a:t>
            </a:r>
          </a:p>
        </p:txBody>
      </p:sp>
      <p:sp>
        <p:nvSpPr>
          <p:cNvPr name="TextBox 26" id="26"/>
          <p:cNvSpPr txBox="true"/>
          <p:nvPr/>
        </p:nvSpPr>
        <p:spPr>
          <a:xfrm rot="0">
            <a:off x="10050008" y="5846836"/>
            <a:ext cx="8141789" cy="727716"/>
          </a:xfrm>
          <a:prstGeom prst="rect">
            <a:avLst/>
          </a:prstGeom>
        </p:spPr>
        <p:txBody>
          <a:bodyPr anchor="t" rtlCol="false" tIns="0" lIns="0" bIns="0" rIns="0">
            <a:spAutoFit/>
          </a:bodyPr>
          <a:lstStyle/>
          <a:p>
            <a:pPr algn="l">
              <a:lnSpc>
                <a:spcPts val="2939"/>
              </a:lnSpc>
              <a:spcBef>
                <a:spcPct val="0"/>
              </a:spcBef>
            </a:pPr>
            <a:r>
              <a:rPr lang="en-US" sz="2099">
                <a:solidFill>
                  <a:srgbClr val="FFFFFF"/>
                </a:solidFill>
                <a:latin typeface="Be Vietnam"/>
                <a:ea typeface="Be Vietnam"/>
                <a:cs typeface="Be Vietnam"/>
                <a:sym typeface="Be Vietnam"/>
              </a:rPr>
              <a:t>Identify opportunities to build local coalitions and</a:t>
            </a:r>
          </a:p>
          <a:p>
            <a:pPr algn="l">
              <a:lnSpc>
                <a:spcPts val="2939"/>
              </a:lnSpc>
              <a:spcBef>
                <a:spcPct val="0"/>
              </a:spcBef>
            </a:pPr>
            <a:r>
              <a:rPr lang="en-US" sz="2099">
                <a:solidFill>
                  <a:srgbClr val="FFFFFF"/>
                </a:solidFill>
                <a:latin typeface="Be Vietnam"/>
                <a:ea typeface="Be Vietnam"/>
                <a:cs typeface="Be Vietnam"/>
                <a:sym typeface="Be Vietnam"/>
              </a:rPr>
              <a:t>shift public messaging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grpSp>
        <p:nvGrpSpPr>
          <p:cNvPr name="Group 3" id="3"/>
          <p:cNvGrpSpPr>
            <a:grpSpLocks noChangeAspect="true"/>
          </p:cNvGrpSpPr>
          <p:nvPr/>
        </p:nvGrpSpPr>
        <p:grpSpPr>
          <a:xfrm rot="0">
            <a:off x="1271073" y="2898743"/>
            <a:ext cx="891654" cy="1023947"/>
            <a:chOff x="0" y="0"/>
            <a:chExt cx="891654" cy="1023950"/>
          </a:xfrm>
        </p:grpSpPr>
        <p:sp>
          <p:nvSpPr>
            <p:cNvPr name="Freeform 4" id="4"/>
            <p:cNvSpPr/>
            <p:nvPr/>
          </p:nvSpPr>
          <p:spPr>
            <a:xfrm flipH="false" flipV="false" rot="0">
              <a:off x="63500" y="64389"/>
              <a:ext cx="762000" cy="893572"/>
            </a:xfrm>
            <a:custGeom>
              <a:avLst/>
              <a:gdLst/>
              <a:ahLst/>
              <a:cxnLst/>
              <a:rect r="r" b="b" t="t" l="l"/>
              <a:pathLst>
                <a:path h="893572" w="762000">
                  <a:moveTo>
                    <a:pt x="130048" y="58674"/>
                  </a:moveTo>
                  <a:lnTo>
                    <a:pt x="130048" y="273431"/>
                  </a:lnTo>
                  <a:lnTo>
                    <a:pt x="50927" y="273431"/>
                  </a:lnTo>
                  <a:lnTo>
                    <a:pt x="50927" y="58674"/>
                  </a:lnTo>
                  <a:close/>
                  <a:moveTo>
                    <a:pt x="229489" y="58674"/>
                  </a:moveTo>
                  <a:lnTo>
                    <a:pt x="229489" y="273431"/>
                  </a:lnTo>
                  <a:lnTo>
                    <a:pt x="145288" y="273431"/>
                  </a:lnTo>
                  <a:lnTo>
                    <a:pt x="145288" y="58674"/>
                  </a:lnTo>
                  <a:close/>
                  <a:moveTo>
                    <a:pt x="323850" y="58674"/>
                  </a:moveTo>
                  <a:lnTo>
                    <a:pt x="323850" y="273431"/>
                  </a:lnTo>
                  <a:lnTo>
                    <a:pt x="244729" y="273431"/>
                  </a:lnTo>
                  <a:lnTo>
                    <a:pt x="244729" y="58674"/>
                  </a:lnTo>
                  <a:close/>
                  <a:moveTo>
                    <a:pt x="423291" y="58674"/>
                  </a:moveTo>
                  <a:lnTo>
                    <a:pt x="423291" y="273431"/>
                  </a:lnTo>
                  <a:lnTo>
                    <a:pt x="338963" y="273431"/>
                  </a:lnTo>
                  <a:lnTo>
                    <a:pt x="338963" y="58674"/>
                  </a:lnTo>
                  <a:close/>
                  <a:moveTo>
                    <a:pt x="517652" y="58674"/>
                  </a:moveTo>
                  <a:lnTo>
                    <a:pt x="517652" y="273431"/>
                  </a:lnTo>
                  <a:lnTo>
                    <a:pt x="438404" y="273431"/>
                  </a:lnTo>
                  <a:lnTo>
                    <a:pt x="438404" y="58674"/>
                  </a:lnTo>
                  <a:close/>
                  <a:moveTo>
                    <a:pt x="617093" y="58674"/>
                  </a:moveTo>
                  <a:lnTo>
                    <a:pt x="617093" y="273431"/>
                  </a:lnTo>
                  <a:lnTo>
                    <a:pt x="532765" y="273431"/>
                  </a:lnTo>
                  <a:lnTo>
                    <a:pt x="532765" y="58674"/>
                  </a:lnTo>
                  <a:close/>
                  <a:moveTo>
                    <a:pt x="711454" y="58674"/>
                  </a:moveTo>
                  <a:lnTo>
                    <a:pt x="711454" y="273431"/>
                  </a:lnTo>
                  <a:lnTo>
                    <a:pt x="632206" y="273431"/>
                  </a:lnTo>
                  <a:lnTo>
                    <a:pt x="632206" y="58674"/>
                  </a:lnTo>
                  <a:close/>
                  <a:moveTo>
                    <a:pt x="423164" y="288798"/>
                  </a:moveTo>
                  <a:lnTo>
                    <a:pt x="423164" y="298450"/>
                  </a:lnTo>
                  <a:lnTo>
                    <a:pt x="423164" y="353441"/>
                  </a:lnTo>
                  <a:cubicBezTo>
                    <a:pt x="409829" y="335788"/>
                    <a:pt x="388874" y="325374"/>
                    <a:pt x="366776" y="325374"/>
                  </a:cubicBezTo>
                  <a:cubicBezTo>
                    <a:pt x="360807" y="325374"/>
                    <a:pt x="354711" y="326136"/>
                    <a:pt x="348615" y="327787"/>
                  </a:cubicBezTo>
                  <a:cubicBezTo>
                    <a:pt x="346710" y="328295"/>
                    <a:pt x="344805" y="328930"/>
                    <a:pt x="342900" y="329565"/>
                  </a:cubicBezTo>
                  <a:cubicBezTo>
                    <a:pt x="341630" y="330073"/>
                    <a:pt x="340233" y="330581"/>
                    <a:pt x="338963" y="331089"/>
                  </a:cubicBezTo>
                  <a:lnTo>
                    <a:pt x="338963" y="288798"/>
                  </a:lnTo>
                  <a:close/>
                  <a:moveTo>
                    <a:pt x="517525" y="288798"/>
                  </a:moveTo>
                  <a:lnTo>
                    <a:pt x="517525" y="298450"/>
                  </a:lnTo>
                  <a:lnTo>
                    <a:pt x="517525" y="375920"/>
                  </a:lnTo>
                  <a:cubicBezTo>
                    <a:pt x="514096" y="375412"/>
                    <a:pt x="510667" y="375158"/>
                    <a:pt x="507365" y="375158"/>
                  </a:cubicBezTo>
                  <a:cubicBezTo>
                    <a:pt x="494792" y="375158"/>
                    <a:pt x="483362" y="378714"/>
                    <a:pt x="474472" y="384556"/>
                  </a:cubicBezTo>
                  <a:cubicBezTo>
                    <a:pt x="470408" y="387350"/>
                    <a:pt x="467106" y="390779"/>
                    <a:pt x="464566" y="394843"/>
                  </a:cubicBezTo>
                  <a:cubicBezTo>
                    <a:pt x="462280" y="397383"/>
                    <a:pt x="460502" y="400431"/>
                    <a:pt x="459359" y="403860"/>
                  </a:cubicBezTo>
                  <a:lnTo>
                    <a:pt x="448056" y="439547"/>
                  </a:lnTo>
                  <a:lnTo>
                    <a:pt x="438404" y="470027"/>
                  </a:lnTo>
                  <a:lnTo>
                    <a:pt x="438404" y="288798"/>
                  </a:lnTo>
                  <a:close/>
                  <a:moveTo>
                    <a:pt x="616966" y="288798"/>
                  </a:moveTo>
                  <a:lnTo>
                    <a:pt x="616966" y="298450"/>
                  </a:lnTo>
                  <a:lnTo>
                    <a:pt x="616966" y="481203"/>
                  </a:lnTo>
                  <a:cubicBezTo>
                    <a:pt x="605155" y="456565"/>
                    <a:pt x="590169" y="434086"/>
                    <a:pt x="569341" y="407670"/>
                  </a:cubicBezTo>
                  <a:cubicBezTo>
                    <a:pt x="561086" y="397256"/>
                    <a:pt x="551942" y="389763"/>
                    <a:pt x="542544" y="384556"/>
                  </a:cubicBezTo>
                  <a:cubicBezTo>
                    <a:pt x="539369" y="382778"/>
                    <a:pt x="536067" y="381254"/>
                    <a:pt x="532892" y="379984"/>
                  </a:cubicBezTo>
                  <a:lnTo>
                    <a:pt x="532892" y="288798"/>
                  </a:lnTo>
                  <a:close/>
                  <a:moveTo>
                    <a:pt x="423164" y="438531"/>
                  </a:moveTo>
                  <a:lnTo>
                    <a:pt x="423164" y="518414"/>
                  </a:lnTo>
                  <a:lnTo>
                    <a:pt x="416687" y="538988"/>
                  </a:lnTo>
                  <a:lnTo>
                    <a:pt x="348742" y="562229"/>
                  </a:lnTo>
                  <a:lnTo>
                    <a:pt x="339090" y="565531"/>
                  </a:lnTo>
                  <a:lnTo>
                    <a:pt x="339090" y="460883"/>
                  </a:lnTo>
                  <a:cubicBezTo>
                    <a:pt x="342265" y="462280"/>
                    <a:pt x="345440" y="463296"/>
                    <a:pt x="348742" y="464185"/>
                  </a:cubicBezTo>
                  <a:cubicBezTo>
                    <a:pt x="354584" y="465709"/>
                    <a:pt x="360680" y="466598"/>
                    <a:pt x="366903" y="466598"/>
                  </a:cubicBezTo>
                  <a:cubicBezTo>
                    <a:pt x="374777" y="466598"/>
                    <a:pt x="382905" y="465201"/>
                    <a:pt x="390779" y="462407"/>
                  </a:cubicBezTo>
                  <a:cubicBezTo>
                    <a:pt x="404241" y="457581"/>
                    <a:pt x="415290" y="449072"/>
                    <a:pt x="423291" y="438404"/>
                  </a:cubicBezTo>
                  <a:close/>
                  <a:moveTo>
                    <a:pt x="485521" y="487680"/>
                  </a:moveTo>
                  <a:cubicBezTo>
                    <a:pt x="495935" y="505079"/>
                    <a:pt x="507365" y="524383"/>
                    <a:pt x="517525" y="544703"/>
                  </a:cubicBezTo>
                  <a:lnTo>
                    <a:pt x="517525" y="570992"/>
                  </a:lnTo>
                  <a:lnTo>
                    <a:pt x="458470" y="570992"/>
                  </a:lnTo>
                  <a:cubicBezTo>
                    <a:pt x="459359" y="569468"/>
                    <a:pt x="459994" y="567944"/>
                    <a:pt x="460502" y="566293"/>
                  </a:cubicBezTo>
                  <a:lnTo>
                    <a:pt x="485394" y="487680"/>
                  </a:lnTo>
                  <a:close/>
                  <a:moveTo>
                    <a:pt x="130048" y="288798"/>
                  </a:moveTo>
                  <a:lnTo>
                    <a:pt x="130048" y="298450"/>
                  </a:lnTo>
                  <a:lnTo>
                    <a:pt x="130048" y="604774"/>
                  </a:lnTo>
                  <a:lnTo>
                    <a:pt x="50927" y="604774"/>
                  </a:lnTo>
                  <a:lnTo>
                    <a:pt x="50927" y="288798"/>
                  </a:lnTo>
                  <a:close/>
                  <a:moveTo>
                    <a:pt x="229489" y="288798"/>
                  </a:moveTo>
                  <a:lnTo>
                    <a:pt x="229489" y="298450"/>
                  </a:lnTo>
                  <a:lnTo>
                    <a:pt x="229489" y="604774"/>
                  </a:lnTo>
                  <a:lnTo>
                    <a:pt x="145288" y="604774"/>
                  </a:lnTo>
                  <a:lnTo>
                    <a:pt x="145288" y="288798"/>
                  </a:lnTo>
                  <a:close/>
                  <a:moveTo>
                    <a:pt x="323850" y="288798"/>
                  </a:moveTo>
                  <a:lnTo>
                    <a:pt x="323850" y="298450"/>
                  </a:lnTo>
                  <a:lnTo>
                    <a:pt x="323850" y="339979"/>
                  </a:lnTo>
                  <a:cubicBezTo>
                    <a:pt x="300228" y="358140"/>
                    <a:pt x="289941" y="390271"/>
                    <a:pt x="300482" y="419862"/>
                  </a:cubicBezTo>
                  <a:cubicBezTo>
                    <a:pt x="305181" y="433070"/>
                    <a:pt x="313436" y="443992"/>
                    <a:pt x="323850" y="451993"/>
                  </a:cubicBezTo>
                  <a:lnTo>
                    <a:pt x="323850" y="570865"/>
                  </a:lnTo>
                  <a:lnTo>
                    <a:pt x="272669" y="588391"/>
                  </a:lnTo>
                  <a:cubicBezTo>
                    <a:pt x="264795" y="591058"/>
                    <a:pt x="259080" y="597408"/>
                    <a:pt x="256794" y="604774"/>
                  </a:cubicBezTo>
                  <a:lnTo>
                    <a:pt x="244602" y="604774"/>
                  </a:lnTo>
                  <a:lnTo>
                    <a:pt x="244602" y="288798"/>
                  </a:lnTo>
                  <a:close/>
                  <a:moveTo>
                    <a:pt x="711327" y="288798"/>
                  </a:moveTo>
                  <a:lnTo>
                    <a:pt x="711327" y="298450"/>
                  </a:lnTo>
                  <a:lnTo>
                    <a:pt x="711327" y="604774"/>
                  </a:lnTo>
                  <a:lnTo>
                    <a:pt x="641985" y="604774"/>
                  </a:lnTo>
                  <a:cubicBezTo>
                    <a:pt x="645922" y="594614"/>
                    <a:pt x="647319" y="581914"/>
                    <a:pt x="644906" y="565785"/>
                  </a:cubicBezTo>
                  <a:cubicBezTo>
                    <a:pt x="643890" y="561467"/>
                    <a:pt x="642874" y="557276"/>
                    <a:pt x="641858" y="553085"/>
                  </a:cubicBezTo>
                  <a:cubicBezTo>
                    <a:pt x="638810" y="541020"/>
                    <a:pt x="635635" y="529844"/>
                    <a:pt x="632206" y="519430"/>
                  </a:cubicBezTo>
                  <a:lnTo>
                    <a:pt x="632206" y="288798"/>
                  </a:lnTo>
                  <a:close/>
                  <a:moveTo>
                    <a:pt x="130048" y="620141"/>
                  </a:moveTo>
                  <a:lnTo>
                    <a:pt x="130048" y="629793"/>
                  </a:lnTo>
                  <a:lnTo>
                    <a:pt x="130048" y="834898"/>
                  </a:lnTo>
                  <a:lnTo>
                    <a:pt x="50927" y="834898"/>
                  </a:lnTo>
                  <a:lnTo>
                    <a:pt x="50927" y="620141"/>
                  </a:lnTo>
                  <a:close/>
                  <a:moveTo>
                    <a:pt x="229489" y="620141"/>
                  </a:moveTo>
                  <a:lnTo>
                    <a:pt x="229489" y="629793"/>
                  </a:lnTo>
                  <a:lnTo>
                    <a:pt x="229489" y="834898"/>
                  </a:lnTo>
                  <a:lnTo>
                    <a:pt x="145288" y="834898"/>
                  </a:lnTo>
                  <a:lnTo>
                    <a:pt x="145288" y="620141"/>
                  </a:lnTo>
                  <a:close/>
                  <a:moveTo>
                    <a:pt x="257175" y="620141"/>
                  </a:moveTo>
                  <a:cubicBezTo>
                    <a:pt x="257175" y="620141"/>
                    <a:pt x="257175" y="620268"/>
                    <a:pt x="257175" y="620268"/>
                  </a:cubicBezTo>
                  <a:cubicBezTo>
                    <a:pt x="258445" y="623951"/>
                    <a:pt x="260477" y="627126"/>
                    <a:pt x="263144" y="629793"/>
                  </a:cubicBezTo>
                  <a:cubicBezTo>
                    <a:pt x="267843" y="634492"/>
                    <a:pt x="274193" y="637286"/>
                    <a:pt x="280924" y="637286"/>
                  </a:cubicBezTo>
                  <a:cubicBezTo>
                    <a:pt x="283591" y="637286"/>
                    <a:pt x="286385" y="636905"/>
                    <a:pt x="289052" y="635889"/>
                  </a:cubicBezTo>
                  <a:lnTo>
                    <a:pt x="306832" y="629793"/>
                  </a:lnTo>
                  <a:lnTo>
                    <a:pt x="323850" y="623951"/>
                  </a:lnTo>
                  <a:lnTo>
                    <a:pt x="323850" y="629793"/>
                  </a:lnTo>
                  <a:lnTo>
                    <a:pt x="323850" y="834898"/>
                  </a:lnTo>
                  <a:lnTo>
                    <a:pt x="244729" y="834898"/>
                  </a:lnTo>
                  <a:lnTo>
                    <a:pt x="244729" y="620141"/>
                  </a:lnTo>
                  <a:close/>
                  <a:moveTo>
                    <a:pt x="374904" y="620141"/>
                  </a:moveTo>
                  <a:lnTo>
                    <a:pt x="375793" y="629793"/>
                  </a:lnTo>
                  <a:lnTo>
                    <a:pt x="393700" y="815467"/>
                  </a:lnTo>
                  <a:cubicBezTo>
                    <a:pt x="394462" y="822833"/>
                    <a:pt x="397129" y="829437"/>
                    <a:pt x="401193" y="834898"/>
                  </a:cubicBezTo>
                  <a:lnTo>
                    <a:pt x="338963" y="834898"/>
                  </a:lnTo>
                  <a:lnTo>
                    <a:pt x="338963" y="620141"/>
                  </a:lnTo>
                  <a:close/>
                  <a:moveTo>
                    <a:pt x="496316" y="649478"/>
                  </a:moveTo>
                  <a:lnTo>
                    <a:pt x="496316" y="834898"/>
                  </a:lnTo>
                  <a:lnTo>
                    <a:pt x="464185" y="834898"/>
                  </a:lnTo>
                  <a:cubicBezTo>
                    <a:pt x="469773" y="827405"/>
                    <a:pt x="472694" y="817880"/>
                    <a:pt x="471678" y="807847"/>
                  </a:cubicBezTo>
                  <a:lnTo>
                    <a:pt x="456438" y="649478"/>
                  </a:lnTo>
                  <a:close/>
                  <a:moveTo>
                    <a:pt x="0" y="0"/>
                  </a:moveTo>
                  <a:lnTo>
                    <a:pt x="0" y="58674"/>
                  </a:lnTo>
                  <a:lnTo>
                    <a:pt x="35687" y="58674"/>
                  </a:lnTo>
                  <a:lnTo>
                    <a:pt x="35687" y="834898"/>
                  </a:lnTo>
                  <a:lnTo>
                    <a:pt x="0" y="834898"/>
                  </a:lnTo>
                  <a:lnTo>
                    <a:pt x="0" y="893572"/>
                  </a:lnTo>
                  <a:lnTo>
                    <a:pt x="762000" y="893572"/>
                  </a:lnTo>
                  <a:lnTo>
                    <a:pt x="762000" y="834898"/>
                  </a:lnTo>
                  <a:lnTo>
                    <a:pt x="726440" y="834898"/>
                  </a:lnTo>
                  <a:lnTo>
                    <a:pt x="726440" y="58674"/>
                  </a:lnTo>
                  <a:lnTo>
                    <a:pt x="762000" y="58674"/>
                  </a:lnTo>
                  <a:lnTo>
                    <a:pt x="762000" y="0"/>
                  </a:lnTo>
                  <a:close/>
                </a:path>
              </a:pathLst>
            </a:custGeom>
            <a:solidFill>
              <a:srgbClr val="D61F26"/>
            </a:solidFill>
          </p:spPr>
        </p:sp>
        <p:sp>
          <p:nvSpPr>
            <p:cNvPr name="Freeform 5" id="5"/>
            <p:cNvSpPr/>
            <p:nvPr/>
          </p:nvSpPr>
          <p:spPr>
            <a:xfrm flipH="false" flipV="false" rot="0">
              <a:off x="63500" y="63500"/>
              <a:ext cx="764667" cy="897001"/>
            </a:xfrm>
            <a:custGeom>
              <a:avLst/>
              <a:gdLst/>
              <a:ahLst/>
              <a:cxnLst/>
              <a:rect r="r" b="b" t="t" l="l"/>
              <a:pathLst>
                <a:path h="897001" w="764667">
                  <a:moveTo>
                    <a:pt x="0" y="897001"/>
                  </a:moveTo>
                  <a:lnTo>
                    <a:pt x="764667" y="897001"/>
                  </a:lnTo>
                  <a:lnTo>
                    <a:pt x="764667" y="0"/>
                  </a:lnTo>
                  <a:lnTo>
                    <a:pt x="0" y="0"/>
                  </a:lnTo>
                  <a:close/>
                </a:path>
              </a:pathLst>
            </a:custGeom>
            <a:solidFill>
              <a:srgbClr val="000000">
                <a:alpha val="0"/>
              </a:srgbClr>
            </a:solidFill>
          </p:spPr>
        </p:sp>
      </p:grpSp>
      <p:grpSp>
        <p:nvGrpSpPr>
          <p:cNvPr name="Group 6" id="6"/>
          <p:cNvGrpSpPr>
            <a:grpSpLocks noChangeAspect="true"/>
          </p:cNvGrpSpPr>
          <p:nvPr/>
        </p:nvGrpSpPr>
        <p:grpSpPr>
          <a:xfrm rot="0">
            <a:off x="1271073" y="5173637"/>
            <a:ext cx="1003116" cy="1147810"/>
            <a:chOff x="0" y="0"/>
            <a:chExt cx="1003122" cy="1147813"/>
          </a:xfrm>
        </p:grpSpPr>
        <p:sp>
          <p:nvSpPr>
            <p:cNvPr name="Freeform 7" id="7"/>
            <p:cNvSpPr/>
            <p:nvPr/>
          </p:nvSpPr>
          <p:spPr>
            <a:xfrm flipH="false" flipV="false" rot="0">
              <a:off x="63627" y="63500"/>
              <a:ext cx="876046" cy="1019175"/>
            </a:xfrm>
            <a:custGeom>
              <a:avLst/>
              <a:gdLst/>
              <a:ahLst/>
              <a:cxnLst/>
              <a:rect r="r" b="b" t="t" l="l"/>
              <a:pathLst>
                <a:path h="1019175" w="876046">
                  <a:moveTo>
                    <a:pt x="768858" y="153797"/>
                  </a:moveTo>
                  <a:lnTo>
                    <a:pt x="438023" y="0"/>
                  </a:lnTo>
                  <a:lnTo>
                    <a:pt x="318897" y="254762"/>
                  </a:lnTo>
                  <a:lnTo>
                    <a:pt x="182499" y="254762"/>
                  </a:lnTo>
                  <a:lnTo>
                    <a:pt x="0" y="545973"/>
                  </a:lnTo>
                  <a:lnTo>
                    <a:pt x="0" y="582422"/>
                  </a:lnTo>
                  <a:lnTo>
                    <a:pt x="0" y="1019175"/>
                  </a:lnTo>
                  <a:lnTo>
                    <a:pt x="876046" y="1019175"/>
                  </a:lnTo>
                  <a:lnTo>
                    <a:pt x="876046" y="582422"/>
                  </a:lnTo>
                  <a:lnTo>
                    <a:pt x="876046" y="545973"/>
                  </a:lnTo>
                  <a:lnTo>
                    <a:pt x="709549" y="280416"/>
                  </a:lnTo>
                  <a:lnTo>
                    <a:pt x="768731" y="153797"/>
                  </a:lnTo>
                  <a:close/>
                  <a:moveTo>
                    <a:pt x="455676" y="48387"/>
                  </a:moveTo>
                  <a:lnTo>
                    <a:pt x="720344" y="171450"/>
                  </a:lnTo>
                  <a:lnTo>
                    <a:pt x="613283" y="400431"/>
                  </a:lnTo>
                  <a:lnTo>
                    <a:pt x="291084" y="400431"/>
                  </a:lnTo>
                  <a:lnTo>
                    <a:pt x="455676" y="48387"/>
                  </a:lnTo>
                  <a:close/>
                  <a:moveTo>
                    <a:pt x="839470" y="982726"/>
                  </a:moveTo>
                  <a:lnTo>
                    <a:pt x="36576" y="982726"/>
                  </a:lnTo>
                  <a:lnTo>
                    <a:pt x="36576" y="582422"/>
                  </a:lnTo>
                  <a:lnTo>
                    <a:pt x="839470" y="582422"/>
                  </a:lnTo>
                  <a:lnTo>
                    <a:pt x="839470" y="982726"/>
                  </a:lnTo>
                  <a:close/>
                  <a:moveTo>
                    <a:pt x="832866" y="545973"/>
                  </a:moveTo>
                  <a:lnTo>
                    <a:pt x="43180" y="545973"/>
                  </a:lnTo>
                  <a:lnTo>
                    <a:pt x="202819" y="291211"/>
                  </a:lnTo>
                  <a:lnTo>
                    <a:pt x="301879" y="291211"/>
                  </a:lnTo>
                  <a:lnTo>
                    <a:pt x="250825" y="400431"/>
                  </a:lnTo>
                  <a:lnTo>
                    <a:pt x="182499" y="400431"/>
                  </a:lnTo>
                  <a:lnTo>
                    <a:pt x="182499" y="436880"/>
                  </a:lnTo>
                  <a:lnTo>
                    <a:pt x="693547" y="436880"/>
                  </a:lnTo>
                  <a:lnTo>
                    <a:pt x="693547" y="400431"/>
                  </a:lnTo>
                  <a:lnTo>
                    <a:pt x="653542" y="400431"/>
                  </a:lnTo>
                  <a:lnTo>
                    <a:pt x="691261" y="319786"/>
                  </a:lnTo>
                  <a:lnTo>
                    <a:pt x="832866" y="545973"/>
                  </a:lnTo>
                  <a:close/>
                </a:path>
              </a:pathLst>
            </a:custGeom>
            <a:solidFill>
              <a:srgbClr val="D61F26"/>
            </a:solidFill>
          </p:spPr>
        </p:sp>
        <p:sp>
          <p:nvSpPr>
            <p:cNvPr name="Freeform 8" id="8"/>
            <p:cNvSpPr/>
            <p:nvPr/>
          </p:nvSpPr>
          <p:spPr>
            <a:xfrm flipH="false" flipV="false" rot="0">
              <a:off x="63500" y="63500"/>
              <a:ext cx="875284" cy="1020826"/>
            </a:xfrm>
            <a:custGeom>
              <a:avLst/>
              <a:gdLst/>
              <a:ahLst/>
              <a:cxnLst/>
              <a:rect r="r" b="b" t="t" l="l"/>
              <a:pathLst>
                <a:path h="1020826" w="875284">
                  <a:moveTo>
                    <a:pt x="0" y="1020826"/>
                  </a:moveTo>
                  <a:lnTo>
                    <a:pt x="875284" y="1020826"/>
                  </a:lnTo>
                  <a:lnTo>
                    <a:pt x="875284" y="0"/>
                  </a:lnTo>
                  <a:lnTo>
                    <a:pt x="0" y="0"/>
                  </a:lnTo>
                  <a:close/>
                </a:path>
              </a:pathLst>
            </a:custGeom>
            <a:solidFill>
              <a:srgbClr val="000000">
                <a:alpha val="0"/>
              </a:srgbClr>
            </a:solidFill>
          </p:spPr>
        </p:sp>
      </p:grpSp>
      <p:grpSp>
        <p:nvGrpSpPr>
          <p:cNvPr name="Group 9" id="9"/>
          <p:cNvGrpSpPr>
            <a:grpSpLocks noChangeAspect="true"/>
          </p:cNvGrpSpPr>
          <p:nvPr/>
        </p:nvGrpSpPr>
        <p:grpSpPr>
          <a:xfrm rot="0">
            <a:off x="5944419" y="2845603"/>
            <a:ext cx="898522" cy="1130227"/>
            <a:chOff x="0" y="0"/>
            <a:chExt cx="898525" cy="1130236"/>
          </a:xfrm>
        </p:grpSpPr>
        <p:sp>
          <p:nvSpPr>
            <p:cNvPr name="Freeform 10" id="10"/>
            <p:cNvSpPr/>
            <p:nvPr/>
          </p:nvSpPr>
          <p:spPr>
            <a:xfrm flipH="false" flipV="false" rot="0">
              <a:off x="63500" y="63373"/>
              <a:ext cx="771525" cy="1000125"/>
            </a:xfrm>
            <a:custGeom>
              <a:avLst/>
              <a:gdLst/>
              <a:ahLst/>
              <a:cxnLst/>
              <a:rect r="r" b="b" t="t" l="l"/>
              <a:pathLst>
                <a:path h="1000125" w="771525">
                  <a:moveTo>
                    <a:pt x="169291" y="340487"/>
                  </a:moveTo>
                  <a:cubicBezTo>
                    <a:pt x="172847" y="346837"/>
                    <a:pt x="178435" y="351028"/>
                    <a:pt x="185420" y="352425"/>
                  </a:cubicBezTo>
                  <a:cubicBezTo>
                    <a:pt x="186817" y="352425"/>
                    <a:pt x="188214" y="353187"/>
                    <a:pt x="189611" y="353187"/>
                  </a:cubicBezTo>
                  <a:cubicBezTo>
                    <a:pt x="195199" y="353187"/>
                    <a:pt x="200152" y="351028"/>
                    <a:pt x="204343" y="347599"/>
                  </a:cubicBezTo>
                  <a:lnTo>
                    <a:pt x="321691" y="242570"/>
                  </a:lnTo>
                  <a:cubicBezTo>
                    <a:pt x="328041" y="236982"/>
                    <a:pt x="331470" y="229235"/>
                    <a:pt x="331470" y="220853"/>
                  </a:cubicBezTo>
                  <a:cubicBezTo>
                    <a:pt x="331470" y="213868"/>
                    <a:pt x="328676" y="206883"/>
                    <a:pt x="323723" y="201930"/>
                  </a:cubicBezTo>
                  <a:cubicBezTo>
                    <a:pt x="313182" y="189992"/>
                    <a:pt x="294894" y="189357"/>
                    <a:pt x="282956" y="199771"/>
                  </a:cubicBezTo>
                  <a:lnTo>
                    <a:pt x="199390" y="273939"/>
                  </a:lnTo>
                  <a:lnTo>
                    <a:pt x="181864" y="239649"/>
                  </a:lnTo>
                  <a:cubicBezTo>
                    <a:pt x="174879" y="225679"/>
                    <a:pt x="157226" y="220091"/>
                    <a:pt x="143256" y="227076"/>
                  </a:cubicBezTo>
                  <a:cubicBezTo>
                    <a:pt x="143256" y="227076"/>
                    <a:pt x="142494" y="227076"/>
                    <a:pt x="142494" y="227838"/>
                  </a:cubicBezTo>
                  <a:cubicBezTo>
                    <a:pt x="136144" y="231394"/>
                    <a:pt x="131191" y="236982"/>
                    <a:pt x="129159" y="243967"/>
                  </a:cubicBezTo>
                  <a:cubicBezTo>
                    <a:pt x="127127" y="250952"/>
                    <a:pt x="127762" y="259334"/>
                    <a:pt x="131318" y="265684"/>
                  </a:cubicBezTo>
                  <a:lnTo>
                    <a:pt x="169291" y="340614"/>
                  </a:lnTo>
                  <a:close/>
                  <a:moveTo>
                    <a:pt x="148971" y="250825"/>
                  </a:moveTo>
                  <a:cubicBezTo>
                    <a:pt x="149733" y="248666"/>
                    <a:pt x="151130" y="247269"/>
                    <a:pt x="152527" y="246634"/>
                  </a:cubicBezTo>
                  <a:cubicBezTo>
                    <a:pt x="152527" y="246634"/>
                    <a:pt x="152527" y="246634"/>
                    <a:pt x="153289" y="246634"/>
                  </a:cubicBezTo>
                  <a:cubicBezTo>
                    <a:pt x="156845" y="245237"/>
                    <a:pt x="161671" y="246634"/>
                    <a:pt x="163068" y="250190"/>
                  </a:cubicBezTo>
                  <a:lnTo>
                    <a:pt x="186944" y="296418"/>
                  </a:lnTo>
                  <a:cubicBezTo>
                    <a:pt x="188341" y="299212"/>
                    <a:pt x="191135" y="301371"/>
                    <a:pt x="194691" y="302006"/>
                  </a:cubicBezTo>
                  <a:cubicBezTo>
                    <a:pt x="198247" y="302641"/>
                    <a:pt x="201041" y="302006"/>
                    <a:pt x="203835" y="299212"/>
                  </a:cubicBezTo>
                  <a:lnTo>
                    <a:pt x="297307" y="215138"/>
                  </a:lnTo>
                  <a:cubicBezTo>
                    <a:pt x="300863" y="212344"/>
                    <a:pt x="305689" y="212344"/>
                    <a:pt x="308610" y="215900"/>
                  </a:cubicBezTo>
                  <a:cubicBezTo>
                    <a:pt x="310007" y="218059"/>
                    <a:pt x="310769" y="219456"/>
                    <a:pt x="310769" y="220853"/>
                  </a:cubicBezTo>
                  <a:cubicBezTo>
                    <a:pt x="310769" y="223012"/>
                    <a:pt x="310007" y="225044"/>
                    <a:pt x="307975" y="226441"/>
                  </a:cubicBezTo>
                  <a:lnTo>
                    <a:pt x="190627" y="331470"/>
                  </a:lnTo>
                  <a:cubicBezTo>
                    <a:pt x="190627" y="331470"/>
                    <a:pt x="189865" y="332232"/>
                    <a:pt x="189230" y="331470"/>
                  </a:cubicBezTo>
                  <a:cubicBezTo>
                    <a:pt x="188468" y="331470"/>
                    <a:pt x="188468" y="331470"/>
                    <a:pt x="188468" y="330708"/>
                  </a:cubicBezTo>
                  <a:lnTo>
                    <a:pt x="149860" y="256540"/>
                  </a:lnTo>
                  <a:cubicBezTo>
                    <a:pt x="148463" y="255143"/>
                    <a:pt x="148463" y="252984"/>
                    <a:pt x="149098" y="250952"/>
                  </a:cubicBezTo>
                  <a:close/>
                  <a:moveTo>
                    <a:pt x="169291" y="504317"/>
                  </a:moveTo>
                  <a:cubicBezTo>
                    <a:pt x="172847" y="510667"/>
                    <a:pt x="178435" y="514858"/>
                    <a:pt x="185420" y="516255"/>
                  </a:cubicBezTo>
                  <a:cubicBezTo>
                    <a:pt x="186817" y="516255"/>
                    <a:pt x="188214" y="517017"/>
                    <a:pt x="189611" y="517017"/>
                  </a:cubicBezTo>
                  <a:cubicBezTo>
                    <a:pt x="195199" y="517017"/>
                    <a:pt x="200152" y="514858"/>
                    <a:pt x="204343" y="511429"/>
                  </a:cubicBezTo>
                  <a:lnTo>
                    <a:pt x="321691" y="406400"/>
                  </a:lnTo>
                  <a:cubicBezTo>
                    <a:pt x="328041" y="400812"/>
                    <a:pt x="331470" y="393065"/>
                    <a:pt x="331470" y="384683"/>
                  </a:cubicBezTo>
                  <a:cubicBezTo>
                    <a:pt x="331470" y="377698"/>
                    <a:pt x="328676" y="370713"/>
                    <a:pt x="323723" y="365760"/>
                  </a:cubicBezTo>
                  <a:cubicBezTo>
                    <a:pt x="313182" y="353822"/>
                    <a:pt x="294894" y="353187"/>
                    <a:pt x="282956" y="363601"/>
                  </a:cubicBezTo>
                  <a:lnTo>
                    <a:pt x="199390" y="437134"/>
                  </a:lnTo>
                  <a:lnTo>
                    <a:pt x="181864" y="403479"/>
                  </a:lnTo>
                  <a:cubicBezTo>
                    <a:pt x="174879" y="389509"/>
                    <a:pt x="157226" y="383921"/>
                    <a:pt x="143256" y="390906"/>
                  </a:cubicBezTo>
                  <a:cubicBezTo>
                    <a:pt x="143256" y="390906"/>
                    <a:pt x="142494" y="390906"/>
                    <a:pt x="142494" y="391668"/>
                  </a:cubicBezTo>
                  <a:cubicBezTo>
                    <a:pt x="136144" y="395224"/>
                    <a:pt x="131191" y="400812"/>
                    <a:pt x="129159" y="407797"/>
                  </a:cubicBezTo>
                  <a:cubicBezTo>
                    <a:pt x="127127" y="414782"/>
                    <a:pt x="127762" y="423164"/>
                    <a:pt x="131318" y="429514"/>
                  </a:cubicBezTo>
                  <a:lnTo>
                    <a:pt x="169291" y="504444"/>
                  </a:lnTo>
                  <a:close/>
                  <a:moveTo>
                    <a:pt x="148971" y="414020"/>
                  </a:moveTo>
                  <a:cubicBezTo>
                    <a:pt x="149733" y="411861"/>
                    <a:pt x="151130" y="410464"/>
                    <a:pt x="152527" y="409829"/>
                  </a:cubicBezTo>
                  <a:cubicBezTo>
                    <a:pt x="152527" y="409829"/>
                    <a:pt x="152527" y="409829"/>
                    <a:pt x="153289" y="409829"/>
                  </a:cubicBezTo>
                  <a:cubicBezTo>
                    <a:pt x="156845" y="408432"/>
                    <a:pt x="161671" y="409829"/>
                    <a:pt x="163068" y="413385"/>
                  </a:cubicBezTo>
                  <a:lnTo>
                    <a:pt x="186944" y="459613"/>
                  </a:lnTo>
                  <a:cubicBezTo>
                    <a:pt x="188341" y="462407"/>
                    <a:pt x="191135" y="464566"/>
                    <a:pt x="194691" y="465201"/>
                  </a:cubicBezTo>
                  <a:cubicBezTo>
                    <a:pt x="198247" y="465836"/>
                    <a:pt x="201041" y="465201"/>
                    <a:pt x="203835" y="462407"/>
                  </a:cubicBezTo>
                  <a:lnTo>
                    <a:pt x="297307" y="378333"/>
                  </a:lnTo>
                  <a:cubicBezTo>
                    <a:pt x="300863" y="375539"/>
                    <a:pt x="305689" y="375539"/>
                    <a:pt x="308610" y="379095"/>
                  </a:cubicBezTo>
                  <a:cubicBezTo>
                    <a:pt x="310007" y="381254"/>
                    <a:pt x="310769" y="382651"/>
                    <a:pt x="310769" y="384048"/>
                  </a:cubicBezTo>
                  <a:cubicBezTo>
                    <a:pt x="310769" y="386207"/>
                    <a:pt x="310007" y="388239"/>
                    <a:pt x="307975" y="389636"/>
                  </a:cubicBezTo>
                  <a:lnTo>
                    <a:pt x="190627" y="494665"/>
                  </a:lnTo>
                  <a:cubicBezTo>
                    <a:pt x="190627" y="494665"/>
                    <a:pt x="189865" y="495427"/>
                    <a:pt x="189230" y="494665"/>
                  </a:cubicBezTo>
                  <a:cubicBezTo>
                    <a:pt x="188468" y="494665"/>
                    <a:pt x="188468" y="494665"/>
                    <a:pt x="188468" y="493903"/>
                  </a:cubicBezTo>
                  <a:lnTo>
                    <a:pt x="149860" y="419735"/>
                  </a:lnTo>
                  <a:cubicBezTo>
                    <a:pt x="148463" y="418338"/>
                    <a:pt x="148463" y="416179"/>
                    <a:pt x="149098" y="414147"/>
                  </a:cubicBezTo>
                  <a:close/>
                  <a:moveTo>
                    <a:pt x="330962" y="547751"/>
                  </a:moveTo>
                  <a:cubicBezTo>
                    <a:pt x="330962" y="540766"/>
                    <a:pt x="328168" y="533781"/>
                    <a:pt x="323215" y="528828"/>
                  </a:cubicBezTo>
                  <a:cubicBezTo>
                    <a:pt x="312674" y="516890"/>
                    <a:pt x="294386" y="516255"/>
                    <a:pt x="282448" y="526669"/>
                  </a:cubicBezTo>
                  <a:lnTo>
                    <a:pt x="199517" y="600837"/>
                  </a:lnTo>
                  <a:lnTo>
                    <a:pt x="181991" y="566547"/>
                  </a:lnTo>
                  <a:cubicBezTo>
                    <a:pt x="175006" y="552577"/>
                    <a:pt x="157353" y="546989"/>
                    <a:pt x="143383" y="553974"/>
                  </a:cubicBezTo>
                  <a:cubicBezTo>
                    <a:pt x="143383" y="553974"/>
                    <a:pt x="142621" y="553974"/>
                    <a:pt x="142621" y="554736"/>
                  </a:cubicBezTo>
                  <a:cubicBezTo>
                    <a:pt x="136271" y="558292"/>
                    <a:pt x="131318" y="563880"/>
                    <a:pt x="129286" y="570865"/>
                  </a:cubicBezTo>
                  <a:cubicBezTo>
                    <a:pt x="127254" y="577850"/>
                    <a:pt x="127889" y="586232"/>
                    <a:pt x="131445" y="592582"/>
                  </a:cubicBezTo>
                  <a:lnTo>
                    <a:pt x="170053" y="666750"/>
                  </a:lnTo>
                  <a:cubicBezTo>
                    <a:pt x="173609" y="673100"/>
                    <a:pt x="179197" y="677291"/>
                    <a:pt x="186182" y="678688"/>
                  </a:cubicBezTo>
                  <a:cubicBezTo>
                    <a:pt x="187579" y="678688"/>
                    <a:pt x="188976" y="679450"/>
                    <a:pt x="190373" y="679450"/>
                  </a:cubicBezTo>
                  <a:cubicBezTo>
                    <a:pt x="195961" y="679450"/>
                    <a:pt x="200914" y="677291"/>
                    <a:pt x="205105" y="673862"/>
                  </a:cubicBezTo>
                  <a:lnTo>
                    <a:pt x="322453" y="568833"/>
                  </a:lnTo>
                  <a:cubicBezTo>
                    <a:pt x="327406" y="563880"/>
                    <a:pt x="330835" y="555498"/>
                    <a:pt x="330835" y="547878"/>
                  </a:cubicBezTo>
                  <a:close/>
                  <a:moveTo>
                    <a:pt x="307721" y="553339"/>
                  </a:moveTo>
                  <a:lnTo>
                    <a:pt x="190373" y="658368"/>
                  </a:lnTo>
                  <a:cubicBezTo>
                    <a:pt x="190373" y="658368"/>
                    <a:pt x="189611" y="659130"/>
                    <a:pt x="188976" y="658368"/>
                  </a:cubicBezTo>
                  <a:cubicBezTo>
                    <a:pt x="188214" y="658368"/>
                    <a:pt x="188214" y="658368"/>
                    <a:pt x="188214" y="657606"/>
                  </a:cubicBezTo>
                  <a:lnTo>
                    <a:pt x="149606" y="583438"/>
                  </a:lnTo>
                  <a:cubicBezTo>
                    <a:pt x="148844" y="581279"/>
                    <a:pt x="148209" y="579247"/>
                    <a:pt x="148844" y="577850"/>
                  </a:cubicBezTo>
                  <a:cubicBezTo>
                    <a:pt x="149606" y="575691"/>
                    <a:pt x="151003" y="574294"/>
                    <a:pt x="152400" y="573659"/>
                  </a:cubicBezTo>
                  <a:cubicBezTo>
                    <a:pt x="152400" y="573659"/>
                    <a:pt x="152400" y="573659"/>
                    <a:pt x="153162" y="573659"/>
                  </a:cubicBezTo>
                  <a:cubicBezTo>
                    <a:pt x="156718" y="572262"/>
                    <a:pt x="161544" y="573659"/>
                    <a:pt x="162941" y="577215"/>
                  </a:cubicBezTo>
                  <a:lnTo>
                    <a:pt x="186817" y="623443"/>
                  </a:lnTo>
                  <a:cubicBezTo>
                    <a:pt x="188214" y="626237"/>
                    <a:pt x="191008" y="628396"/>
                    <a:pt x="194564" y="629031"/>
                  </a:cubicBezTo>
                  <a:cubicBezTo>
                    <a:pt x="198120" y="629666"/>
                    <a:pt x="200914" y="629031"/>
                    <a:pt x="203708" y="626237"/>
                  </a:cubicBezTo>
                  <a:lnTo>
                    <a:pt x="297180" y="542163"/>
                  </a:lnTo>
                  <a:cubicBezTo>
                    <a:pt x="300736" y="539369"/>
                    <a:pt x="305562" y="539369"/>
                    <a:pt x="308483" y="542925"/>
                  </a:cubicBezTo>
                  <a:cubicBezTo>
                    <a:pt x="309880" y="545084"/>
                    <a:pt x="310642" y="546481"/>
                    <a:pt x="310642" y="547878"/>
                  </a:cubicBezTo>
                  <a:cubicBezTo>
                    <a:pt x="309880" y="550037"/>
                    <a:pt x="309245" y="552069"/>
                    <a:pt x="307848" y="553466"/>
                  </a:cubicBezTo>
                  <a:close/>
                  <a:moveTo>
                    <a:pt x="731520" y="661289"/>
                  </a:moveTo>
                  <a:cubicBezTo>
                    <a:pt x="722376" y="661289"/>
                    <a:pt x="714629" y="664083"/>
                    <a:pt x="707644" y="669036"/>
                  </a:cubicBezTo>
                  <a:cubicBezTo>
                    <a:pt x="706247" y="666242"/>
                    <a:pt x="704088" y="664083"/>
                    <a:pt x="702691" y="661289"/>
                  </a:cubicBezTo>
                  <a:lnTo>
                    <a:pt x="702691" y="140970"/>
                  </a:lnTo>
                  <a:cubicBezTo>
                    <a:pt x="702691" y="139573"/>
                    <a:pt x="701929" y="137414"/>
                    <a:pt x="701294" y="136017"/>
                  </a:cubicBezTo>
                  <a:cubicBezTo>
                    <a:pt x="701294" y="136017"/>
                    <a:pt x="701294" y="136017"/>
                    <a:pt x="701294" y="135255"/>
                  </a:cubicBezTo>
                  <a:cubicBezTo>
                    <a:pt x="700532" y="134493"/>
                    <a:pt x="699897" y="133096"/>
                    <a:pt x="699135" y="132461"/>
                  </a:cubicBezTo>
                  <a:cubicBezTo>
                    <a:pt x="665353" y="98806"/>
                    <a:pt x="630936" y="65278"/>
                    <a:pt x="597281" y="30988"/>
                  </a:cubicBezTo>
                  <a:cubicBezTo>
                    <a:pt x="588137" y="21844"/>
                    <a:pt x="578993" y="12827"/>
                    <a:pt x="569214" y="2921"/>
                  </a:cubicBezTo>
                  <a:cubicBezTo>
                    <a:pt x="569214" y="2921"/>
                    <a:pt x="569214" y="2921"/>
                    <a:pt x="568452" y="2921"/>
                  </a:cubicBezTo>
                  <a:cubicBezTo>
                    <a:pt x="567690" y="2159"/>
                    <a:pt x="567055" y="2159"/>
                    <a:pt x="566293" y="1524"/>
                  </a:cubicBezTo>
                  <a:cubicBezTo>
                    <a:pt x="566293" y="1524"/>
                    <a:pt x="565531" y="1524"/>
                    <a:pt x="565531" y="762"/>
                  </a:cubicBezTo>
                  <a:cubicBezTo>
                    <a:pt x="564769" y="0"/>
                    <a:pt x="564134" y="0"/>
                    <a:pt x="563372" y="0"/>
                  </a:cubicBezTo>
                  <a:cubicBezTo>
                    <a:pt x="562610" y="0"/>
                    <a:pt x="561975" y="0"/>
                    <a:pt x="561213" y="0"/>
                  </a:cubicBezTo>
                  <a:lnTo>
                    <a:pt x="10541" y="0"/>
                  </a:lnTo>
                  <a:cubicBezTo>
                    <a:pt x="4953" y="0"/>
                    <a:pt x="0" y="4953"/>
                    <a:pt x="0" y="10541"/>
                  </a:cubicBezTo>
                  <a:lnTo>
                    <a:pt x="0" y="877570"/>
                  </a:lnTo>
                  <a:cubicBezTo>
                    <a:pt x="0" y="883158"/>
                    <a:pt x="4953" y="888111"/>
                    <a:pt x="10541" y="888111"/>
                  </a:cubicBezTo>
                  <a:lnTo>
                    <a:pt x="403987" y="888111"/>
                  </a:lnTo>
                  <a:lnTo>
                    <a:pt x="481330" y="958850"/>
                  </a:lnTo>
                  <a:cubicBezTo>
                    <a:pt x="482092" y="969391"/>
                    <a:pt x="486283" y="978408"/>
                    <a:pt x="493268" y="986155"/>
                  </a:cubicBezTo>
                  <a:cubicBezTo>
                    <a:pt x="501015" y="995299"/>
                    <a:pt x="512191" y="1000125"/>
                    <a:pt x="524129" y="1000125"/>
                  </a:cubicBezTo>
                  <a:lnTo>
                    <a:pt x="699135" y="1000125"/>
                  </a:lnTo>
                  <a:cubicBezTo>
                    <a:pt x="739140" y="1000125"/>
                    <a:pt x="771525" y="965073"/>
                    <a:pt x="771525" y="921639"/>
                  </a:cubicBezTo>
                  <a:lnTo>
                    <a:pt x="771525" y="699008"/>
                  </a:lnTo>
                  <a:cubicBezTo>
                    <a:pt x="771525" y="678688"/>
                    <a:pt x="753237" y="661162"/>
                    <a:pt x="731520" y="661162"/>
                  </a:cubicBezTo>
                  <a:close/>
                  <a:moveTo>
                    <a:pt x="666115" y="130429"/>
                  </a:moveTo>
                  <a:lnTo>
                    <a:pt x="572643" y="130429"/>
                  </a:lnTo>
                  <a:lnTo>
                    <a:pt x="572643" y="37338"/>
                  </a:lnTo>
                  <a:cubicBezTo>
                    <a:pt x="595122" y="59690"/>
                    <a:pt x="617601" y="82169"/>
                    <a:pt x="640080" y="104521"/>
                  </a:cubicBezTo>
                  <a:lnTo>
                    <a:pt x="666115" y="130429"/>
                  </a:lnTo>
                  <a:close/>
                  <a:moveTo>
                    <a:pt x="380873" y="868553"/>
                  </a:moveTo>
                  <a:lnTo>
                    <a:pt x="21082" y="868553"/>
                  </a:lnTo>
                  <a:lnTo>
                    <a:pt x="21082" y="22606"/>
                  </a:lnTo>
                  <a:lnTo>
                    <a:pt x="551561" y="22606"/>
                  </a:lnTo>
                  <a:lnTo>
                    <a:pt x="551561" y="141605"/>
                  </a:lnTo>
                  <a:cubicBezTo>
                    <a:pt x="551561" y="147193"/>
                    <a:pt x="556514" y="152146"/>
                    <a:pt x="562102" y="152146"/>
                  </a:cubicBezTo>
                  <a:lnTo>
                    <a:pt x="681609" y="152146"/>
                  </a:lnTo>
                  <a:lnTo>
                    <a:pt x="681609" y="648589"/>
                  </a:lnTo>
                  <a:cubicBezTo>
                    <a:pt x="680847" y="648589"/>
                    <a:pt x="680847" y="648589"/>
                    <a:pt x="680212" y="648589"/>
                  </a:cubicBezTo>
                  <a:cubicBezTo>
                    <a:pt x="679577" y="648589"/>
                    <a:pt x="678815" y="648589"/>
                    <a:pt x="678815" y="648589"/>
                  </a:cubicBezTo>
                  <a:cubicBezTo>
                    <a:pt x="677418" y="648589"/>
                    <a:pt x="675259" y="647827"/>
                    <a:pt x="673862" y="647827"/>
                  </a:cubicBezTo>
                  <a:cubicBezTo>
                    <a:pt x="673100" y="647827"/>
                    <a:pt x="673100" y="647827"/>
                    <a:pt x="672465" y="647827"/>
                  </a:cubicBezTo>
                  <a:cubicBezTo>
                    <a:pt x="671830" y="647827"/>
                    <a:pt x="671068" y="647827"/>
                    <a:pt x="669671" y="647827"/>
                  </a:cubicBezTo>
                  <a:cubicBezTo>
                    <a:pt x="668909" y="647827"/>
                    <a:pt x="667512" y="647827"/>
                    <a:pt x="666877" y="647827"/>
                  </a:cubicBezTo>
                  <a:cubicBezTo>
                    <a:pt x="665480" y="647827"/>
                    <a:pt x="664083" y="648589"/>
                    <a:pt x="663321" y="648589"/>
                  </a:cubicBezTo>
                  <a:cubicBezTo>
                    <a:pt x="662559" y="648589"/>
                    <a:pt x="662559" y="648589"/>
                    <a:pt x="661924" y="649351"/>
                  </a:cubicBezTo>
                  <a:cubicBezTo>
                    <a:pt x="659765" y="650113"/>
                    <a:pt x="657733" y="650748"/>
                    <a:pt x="656336" y="651510"/>
                  </a:cubicBezTo>
                  <a:cubicBezTo>
                    <a:pt x="655574" y="652272"/>
                    <a:pt x="654177" y="652272"/>
                    <a:pt x="653542" y="652907"/>
                  </a:cubicBezTo>
                  <a:cubicBezTo>
                    <a:pt x="652907" y="653542"/>
                    <a:pt x="652145" y="653669"/>
                    <a:pt x="651383" y="654304"/>
                  </a:cubicBezTo>
                  <a:cubicBezTo>
                    <a:pt x="649986" y="655066"/>
                    <a:pt x="647827" y="656463"/>
                    <a:pt x="646430" y="657860"/>
                  </a:cubicBezTo>
                  <a:cubicBezTo>
                    <a:pt x="639445" y="646684"/>
                    <a:pt x="626745" y="639699"/>
                    <a:pt x="612648" y="639699"/>
                  </a:cubicBezTo>
                  <a:cubicBezTo>
                    <a:pt x="605663" y="639699"/>
                    <a:pt x="599313" y="641096"/>
                    <a:pt x="593725" y="644652"/>
                  </a:cubicBezTo>
                  <a:lnTo>
                    <a:pt x="593725" y="534543"/>
                  </a:lnTo>
                  <a:cubicBezTo>
                    <a:pt x="593725" y="502285"/>
                    <a:pt x="571246" y="474980"/>
                    <a:pt x="543179" y="472186"/>
                  </a:cubicBezTo>
                  <a:cubicBezTo>
                    <a:pt x="527685" y="470789"/>
                    <a:pt x="512953" y="475742"/>
                    <a:pt x="501015" y="486156"/>
                  </a:cubicBezTo>
                  <a:cubicBezTo>
                    <a:pt x="488315" y="497332"/>
                    <a:pt x="480695" y="514223"/>
                    <a:pt x="480695" y="532384"/>
                  </a:cubicBezTo>
                  <a:lnTo>
                    <a:pt x="480695" y="801243"/>
                  </a:lnTo>
                  <a:lnTo>
                    <a:pt x="411861" y="738251"/>
                  </a:lnTo>
                  <a:cubicBezTo>
                    <a:pt x="405511" y="732663"/>
                    <a:pt x="398526" y="727710"/>
                    <a:pt x="391541" y="724916"/>
                  </a:cubicBezTo>
                  <a:cubicBezTo>
                    <a:pt x="364871" y="712978"/>
                    <a:pt x="333883" y="717169"/>
                    <a:pt x="311404" y="736854"/>
                  </a:cubicBezTo>
                  <a:cubicBezTo>
                    <a:pt x="307213" y="740410"/>
                    <a:pt x="303657" y="743839"/>
                    <a:pt x="300101" y="748792"/>
                  </a:cubicBezTo>
                  <a:lnTo>
                    <a:pt x="294513" y="755777"/>
                  </a:lnTo>
                  <a:cubicBezTo>
                    <a:pt x="286131" y="766953"/>
                    <a:pt x="287528" y="783844"/>
                    <a:pt x="297307" y="792861"/>
                  </a:cubicBezTo>
                  <a:lnTo>
                    <a:pt x="380873" y="868426"/>
                  </a:lnTo>
                  <a:close/>
                  <a:moveTo>
                    <a:pt x="750443" y="923925"/>
                  </a:moveTo>
                  <a:cubicBezTo>
                    <a:pt x="750443" y="955421"/>
                    <a:pt x="727202" y="981329"/>
                    <a:pt x="699135" y="981329"/>
                  </a:cubicBezTo>
                  <a:lnTo>
                    <a:pt x="524129" y="981329"/>
                  </a:lnTo>
                  <a:cubicBezTo>
                    <a:pt x="518541" y="981329"/>
                    <a:pt x="512826" y="978535"/>
                    <a:pt x="509397" y="974344"/>
                  </a:cubicBezTo>
                  <a:cubicBezTo>
                    <a:pt x="505206" y="969391"/>
                    <a:pt x="502412" y="963168"/>
                    <a:pt x="502412" y="956183"/>
                  </a:cubicBezTo>
                  <a:cubicBezTo>
                    <a:pt x="502412" y="953389"/>
                    <a:pt x="501015" y="950595"/>
                    <a:pt x="498856" y="948436"/>
                  </a:cubicBezTo>
                  <a:lnTo>
                    <a:pt x="312674" y="777494"/>
                  </a:lnTo>
                  <a:cubicBezTo>
                    <a:pt x="310515" y="775335"/>
                    <a:pt x="309880" y="771144"/>
                    <a:pt x="311912" y="768350"/>
                  </a:cubicBezTo>
                  <a:lnTo>
                    <a:pt x="317500" y="761365"/>
                  </a:lnTo>
                  <a:cubicBezTo>
                    <a:pt x="320294" y="757809"/>
                    <a:pt x="323088" y="755015"/>
                    <a:pt x="325882" y="752983"/>
                  </a:cubicBezTo>
                  <a:cubicBezTo>
                    <a:pt x="328041" y="751586"/>
                    <a:pt x="329438" y="750189"/>
                    <a:pt x="331470" y="748792"/>
                  </a:cubicBezTo>
                  <a:cubicBezTo>
                    <a:pt x="332232" y="748792"/>
                    <a:pt x="332232" y="748030"/>
                    <a:pt x="332867" y="748030"/>
                  </a:cubicBezTo>
                  <a:cubicBezTo>
                    <a:pt x="335026" y="746633"/>
                    <a:pt x="337058" y="745871"/>
                    <a:pt x="338455" y="744474"/>
                  </a:cubicBezTo>
                  <a:cubicBezTo>
                    <a:pt x="338455" y="744474"/>
                    <a:pt x="339217" y="744474"/>
                    <a:pt x="339217" y="743712"/>
                  </a:cubicBezTo>
                  <a:cubicBezTo>
                    <a:pt x="341376" y="742950"/>
                    <a:pt x="342773" y="742315"/>
                    <a:pt x="344805" y="741553"/>
                  </a:cubicBezTo>
                  <a:cubicBezTo>
                    <a:pt x="345567" y="741553"/>
                    <a:pt x="345567" y="741553"/>
                    <a:pt x="346202" y="740791"/>
                  </a:cubicBezTo>
                  <a:cubicBezTo>
                    <a:pt x="348361" y="740029"/>
                    <a:pt x="350393" y="739394"/>
                    <a:pt x="352552" y="739394"/>
                  </a:cubicBezTo>
                  <a:cubicBezTo>
                    <a:pt x="353314" y="739394"/>
                    <a:pt x="353314" y="739394"/>
                    <a:pt x="353949" y="739394"/>
                  </a:cubicBezTo>
                  <a:cubicBezTo>
                    <a:pt x="356108" y="739394"/>
                    <a:pt x="358140" y="738632"/>
                    <a:pt x="360299" y="738632"/>
                  </a:cubicBezTo>
                  <a:cubicBezTo>
                    <a:pt x="360299" y="738632"/>
                    <a:pt x="360299" y="738632"/>
                    <a:pt x="361061" y="738632"/>
                  </a:cubicBezTo>
                  <a:cubicBezTo>
                    <a:pt x="363220" y="738632"/>
                    <a:pt x="365252" y="738632"/>
                    <a:pt x="368046" y="739394"/>
                  </a:cubicBezTo>
                  <a:cubicBezTo>
                    <a:pt x="368808" y="739394"/>
                    <a:pt x="369443" y="739394"/>
                    <a:pt x="370205" y="739394"/>
                  </a:cubicBezTo>
                  <a:cubicBezTo>
                    <a:pt x="371602" y="739394"/>
                    <a:pt x="373761" y="740156"/>
                    <a:pt x="375158" y="740791"/>
                  </a:cubicBezTo>
                  <a:cubicBezTo>
                    <a:pt x="375920" y="740791"/>
                    <a:pt x="376555" y="740791"/>
                    <a:pt x="377317" y="741553"/>
                  </a:cubicBezTo>
                  <a:cubicBezTo>
                    <a:pt x="379476" y="742315"/>
                    <a:pt x="381508" y="742950"/>
                    <a:pt x="383667" y="743712"/>
                  </a:cubicBezTo>
                  <a:cubicBezTo>
                    <a:pt x="388620" y="745871"/>
                    <a:pt x="393446" y="749300"/>
                    <a:pt x="398399" y="753491"/>
                  </a:cubicBezTo>
                  <a:lnTo>
                    <a:pt x="484124" y="832612"/>
                  </a:lnTo>
                  <a:cubicBezTo>
                    <a:pt x="486918" y="835406"/>
                    <a:pt x="491871" y="836168"/>
                    <a:pt x="495427" y="834771"/>
                  </a:cubicBezTo>
                  <a:cubicBezTo>
                    <a:pt x="498983" y="833374"/>
                    <a:pt x="501777" y="829183"/>
                    <a:pt x="501777" y="824992"/>
                  </a:cubicBezTo>
                  <a:lnTo>
                    <a:pt x="501777" y="532384"/>
                  </a:lnTo>
                  <a:cubicBezTo>
                    <a:pt x="501777" y="520446"/>
                    <a:pt x="506730" y="509270"/>
                    <a:pt x="515112" y="501523"/>
                  </a:cubicBezTo>
                  <a:cubicBezTo>
                    <a:pt x="522097" y="495173"/>
                    <a:pt x="531241" y="491744"/>
                    <a:pt x="540385" y="493141"/>
                  </a:cubicBezTo>
                  <a:cubicBezTo>
                    <a:pt x="557911" y="495300"/>
                    <a:pt x="572008" y="513461"/>
                    <a:pt x="572008" y="534416"/>
                  </a:cubicBezTo>
                  <a:lnTo>
                    <a:pt x="572008" y="675894"/>
                  </a:lnTo>
                  <a:cubicBezTo>
                    <a:pt x="572008" y="681482"/>
                    <a:pt x="576961" y="686435"/>
                    <a:pt x="582549" y="686435"/>
                  </a:cubicBezTo>
                  <a:cubicBezTo>
                    <a:pt x="588137" y="686435"/>
                    <a:pt x="592328" y="682244"/>
                    <a:pt x="593090" y="676656"/>
                  </a:cubicBezTo>
                  <a:cubicBezTo>
                    <a:pt x="593852" y="666877"/>
                    <a:pt x="602234" y="659130"/>
                    <a:pt x="612013" y="659130"/>
                  </a:cubicBezTo>
                  <a:cubicBezTo>
                    <a:pt x="622554" y="659130"/>
                    <a:pt x="630936" y="667512"/>
                    <a:pt x="630936" y="678053"/>
                  </a:cubicBezTo>
                  <a:lnTo>
                    <a:pt x="630936" y="682244"/>
                  </a:lnTo>
                  <a:cubicBezTo>
                    <a:pt x="630936" y="687197"/>
                    <a:pt x="634492" y="691388"/>
                    <a:pt x="639318" y="692785"/>
                  </a:cubicBezTo>
                  <a:cubicBezTo>
                    <a:pt x="640080" y="692785"/>
                    <a:pt x="640715" y="692785"/>
                    <a:pt x="641477" y="692785"/>
                  </a:cubicBezTo>
                  <a:cubicBezTo>
                    <a:pt x="647065" y="692785"/>
                    <a:pt x="651256" y="689229"/>
                    <a:pt x="652018" y="683641"/>
                  </a:cubicBezTo>
                  <a:cubicBezTo>
                    <a:pt x="653415" y="674497"/>
                    <a:pt x="661162" y="667512"/>
                    <a:pt x="670941" y="667512"/>
                  </a:cubicBezTo>
                  <a:cubicBezTo>
                    <a:pt x="675894" y="667512"/>
                    <a:pt x="680085" y="668909"/>
                    <a:pt x="683641" y="672465"/>
                  </a:cubicBezTo>
                  <a:cubicBezTo>
                    <a:pt x="687832" y="676021"/>
                    <a:pt x="689991" y="680847"/>
                    <a:pt x="689991" y="686435"/>
                  </a:cubicBezTo>
                  <a:lnTo>
                    <a:pt x="689991" y="689229"/>
                  </a:lnTo>
                  <a:cubicBezTo>
                    <a:pt x="689991" y="694182"/>
                    <a:pt x="693547" y="699008"/>
                    <a:pt x="699135" y="699770"/>
                  </a:cubicBezTo>
                  <a:cubicBezTo>
                    <a:pt x="700532" y="699770"/>
                    <a:pt x="701929" y="700532"/>
                    <a:pt x="702691" y="700532"/>
                  </a:cubicBezTo>
                  <a:cubicBezTo>
                    <a:pt x="706882" y="700532"/>
                    <a:pt x="711073" y="697738"/>
                    <a:pt x="712470" y="693547"/>
                  </a:cubicBezTo>
                  <a:cubicBezTo>
                    <a:pt x="715264" y="685800"/>
                    <a:pt x="722249" y="680974"/>
                    <a:pt x="729996" y="680974"/>
                  </a:cubicBezTo>
                  <a:cubicBezTo>
                    <a:pt x="740537" y="680974"/>
                    <a:pt x="748919" y="689356"/>
                    <a:pt x="748919" y="699897"/>
                  </a:cubicBezTo>
                  <a:lnTo>
                    <a:pt x="748919" y="923798"/>
                  </a:lnTo>
                  <a:lnTo>
                    <a:pt x="750316" y="923798"/>
                  </a:lnTo>
                  <a:close/>
                  <a:moveTo>
                    <a:pt x="359029" y="272669"/>
                  </a:moveTo>
                  <a:cubicBezTo>
                    <a:pt x="359029" y="267081"/>
                    <a:pt x="363982" y="262128"/>
                    <a:pt x="369570" y="262128"/>
                  </a:cubicBezTo>
                  <a:lnTo>
                    <a:pt x="608457" y="262128"/>
                  </a:lnTo>
                  <a:cubicBezTo>
                    <a:pt x="614045" y="262128"/>
                    <a:pt x="618998" y="267081"/>
                    <a:pt x="618998" y="272669"/>
                  </a:cubicBezTo>
                  <a:cubicBezTo>
                    <a:pt x="618998" y="278257"/>
                    <a:pt x="614045" y="283210"/>
                    <a:pt x="608457" y="283210"/>
                  </a:cubicBezTo>
                  <a:lnTo>
                    <a:pt x="369570" y="283210"/>
                  </a:lnTo>
                  <a:cubicBezTo>
                    <a:pt x="363220" y="283210"/>
                    <a:pt x="359029" y="278257"/>
                    <a:pt x="359029" y="272669"/>
                  </a:cubicBezTo>
                  <a:close/>
                  <a:moveTo>
                    <a:pt x="359029" y="435864"/>
                  </a:moveTo>
                  <a:cubicBezTo>
                    <a:pt x="359029" y="430276"/>
                    <a:pt x="363982" y="425323"/>
                    <a:pt x="369570" y="425323"/>
                  </a:cubicBezTo>
                  <a:lnTo>
                    <a:pt x="608457" y="425323"/>
                  </a:lnTo>
                  <a:cubicBezTo>
                    <a:pt x="614045" y="425323"/>
                    <a:pt x="618998" y="430276"/>
                    <a:pt x="618998" y="435864"/>
                  </a:cubicBezTo>
                  <a:cubicBezTo>
                    <a:pt x="618998" y="441452"/>
                    <a:pt x="614045" y="446405"/>
                    <a:pt x="608457" y="446405"/>
                  </a:cubicBezTo>
                  <a:lnTo>
                    <a:pt x="369570" y="446405"/>
                  </a:lnTo>
                  <a:cubicBezTo>
                    <a:pt x="363220" y="446405"/>
                    <a:pt x="359029" y="441452"/>
                    <a:pt x="359029" y="435864"/>
                  </a:cubicBezTo>
                  <a:close/>
                  <a:moveTo>
                    <a:pt x="359029" y="599694"/>
                  </a:moveTo>
                  <a:cubicBezTo>
                    <a:pt x="359029" y="594106"/>
                    <a:pt x="363982" y="589153"/>
                    <a:pt x="369570" y="589153"/>
                  </a:cubicBezTo>
                  <a:lnTo>
                    <a:pt x="447548" y="589153"/>
                  </a:lnTo>
                  <a:cubicBezTo>
                    <a:pt x="453136" y="589153"/>
                    <a:pt x="458089" y="594106"/>
                    <a:pt x="458089" y="599694"/>
                  </a:cubicBezTo>
                  <a:cubicBezTo>
                    <a:pt x="458089" y="605282"/>
                    <a:pt x="453136" y="610235"/>
                    <a:pt x="447548" y="610235"/>
                  </a:cubicBezTo>
                  <a:lnTo>
                    <a:pt x="369570" y="610235"/>
                  </a:lnTo>
                  <a:cubicBezTo>
                    <a:pt x="363220" y="610235"/>
                    <a:pt x="359029" y="605282"/>
                    <a:pt x="359029" y="599694"/>
                  </a:cubicBezTo>
                  <a:close/>
                </a:path>
              </a:pathLst>
            </a:custGeom>
            <a:solidFill>
              <a:srgbClr val="D61F26"/>
            </a:solidFill>
          </p:spPr>
        </p:sp>
        <p:sp>
          <p:nvSpPr>
            <p:cNvPr name="Freeform 11" id="11"/>
            <p:cNvSpPr/>
            <p:nvPr/>
          </p:nvSpPr>
          <p:spPr>
            <a:xfrm flipH="false" flipV="false" rot="0">
              <a:off x="63500" y="63500"/>
              <a:ext cx="771271" cy="1003173"/>
            </a:xfrm>
            <a:custGeom>
              <a:avLst/>
              <a:gdLst/>
              <a:ahLst/>
              <a:cxnLst/>
              <a:rect r="r" b="b" t="t" l="l"/>
              <a:pathLst>
                <a:path h="1003173" w="771271">
                  <a:moveTo>
                    <a:pt x="0" y="1003173"/>
                  </a:moveTo>
                  <a:lnTo>
                    <a:pt x="771271" y="1003173"/>
                  </a:lnTo>
                  <a:lnTo>
                    <a:pt x="771271" y="0"/>
                  </a:lnTo>
                  <a:lnTo>
                    <a:pt x="0" y="0"/>
                  </a:lnTo>
                  <a:close/>
                </a:path>
              </a:pathLst>
            </a:custGeom>
            <a:solidFill>
              <a:srgbClr val="000000">
                <a:alpha val="0"/>
              </a:srgbClr>
            </a:solidFill>
          </p:spPr>
        </p:sp>
      </p:grpSp>
      <p:grpSp>
        <p:nvGrpSpPr>
          <p:cNvPr name="Group 12" id="12"/>
          <p:cNvGrpSpPr>
            <a:grpSpLocks noChangeAspect="true"/>
          </p:cNvGrpSpPr>
          <p:nvPr/>
        </p:nvGrpSpPr>
        <p:grpSpPr>
          <a:xfrm rot="0">
            <a:off x="5789066" y="5173637"/>
            <a:ext cx="1211885" cy="1243832"/>
            <a:chOff x="0" y="0"/>
            <a:chExt cx="1211885" cy="1243825"/>
          </a:xfrm>
        </p:grpSpPr>
        <p:sp>
          <p:nvSpPr>
            <p:cNvPr name="Freeform 13" id="13"/>
            <p:cNvSpPr/>
            <p:nvPr/>
          </p:nvSpPr>
          <p:spPr>
            <a:xfrm flipH="false" flipV="false" rot="0">
              <a:off x="563245" y="431800"/>
              <a:ext cx="585089" cy="745871"/>
            </a:xfrm>
            <a:custGeom>
              <a:avLst/>
              <a:gdLst/>
              <a:ahLst/>
              <a:cxnLst/>
              <a:rect r="r" b="b" t="t" l="l"/>
              <a:pathLst>
                <a:path h="745871" w="585089">
                  <a:moveTo>
                    <a:pt x="313690" y="148844"/>
                  </a:moveTo>
                  <a:cubicBezTo>
                    <a:pt x="313690" y="86868"/>
                    <a:pt x="364363" y="36449"/>
                    <a:pt x="426720" y="36449"/>
                  </a:cubicBezTo>
                  <a:cubicBezTo>
                    <a:pt x="489077" y="36449"/>
                    <a:pt x="539750" y="86868"/>
                    <a:pt x="539750" y="148844"/>
                  </a:cubicBezTo>
                  <a:cubicBezTo>
                    <a:pt x="539750" y="210820"/>
                    <a:pt x="489077" y="261239"/>
                    <a:pt x="426720" y="261239"/>
                  </a:cubicBezTo>
                  <a:cubicBezTo>
                    <a:pt x="364363" y="261239"/>
                    <a:pt x="313690" y="210820"/>
                    <a:pt x="313690" y="148844"/>
                  </a:cubicBezTo>
                  <a:close/>
                  <a:moveTo>
                    <a:pt x="499364" y="278765"/>
                  </a:moveTo>
                  <a:cubicBezTo>
                    <a:pt x="545211" y="253365"/>
                    <a:pt x="576326" y="204597"/>
                    <a:pt x="576326" y="148844"/>
                  </a:cubicBezTo>
                  <a:cubicBezTo>
                    <a:pt x="576326" y="66802"/>
                    <a:pt x="509143" y="0"/>
                    <a:pt x="426720" y="0"/>
                  </a:cubicBezTo>
                  <a:cubicBezTo>
                    <a:pt x="344297" y="0"/>
                    <a:pt x="277114" y="66802"/>
                    <a:pt x="277114" y="148844"/>
                  </a:cubicBezTo>
                  <a:cubicBezTo>
                    <a:pt x="277114" y="205232"/>
                    <a:pt x="308864" y="254381"/>
                    <a:pt x="355473" y="279654"/>
                  </a:cubicBezTo>
                  <a:cubicBezTo>
                    <a:pt x="328295" y="294259"/>
                    <a:pt x="304800" y="317119"/>
                    <a:pt x="288290" y="346202"/>
                  </a:cubicBezTo>
                  <a:lnTo>
                    <a:pt x="279146" y="363601"/>
                  </a:lnTo>
                  <a:lnTo>
                    <a:pt x="195072" y="591693"/>
                  </a:lnTo>
                  <a:lnTo>
                    <a:pt x="76200" y="591693"/>
                  </a:lnTo>
                  <a:cubicBezTo>
                    <a:pt x="55626" y="591693"/>
                    <a:pt x="36322" y="599821"/>
                    <a:pt x="21971" y="614553"/>
                  </a:cubicBezTo>
                  <a:cubicBezTo>
                    <a:pt x="7620" y="629285"/>
                    <a:pt x="0" y="648716"/>
                    <a:pt x="635" y="669163"/>
                  </a:cubicBezTo>
                  <a:cubicBezTo>
                    <a:pt x="1778" y="709295"/>
                    <a:pt x="36830" y="742061"/>
                    <a:pt x="78613" y="742061"/>
                  </a:cubicBezTo>
                  <a:lnTo>
                    <a:pt x="248158" y="742061"/>
                  </a:lnTo>
                  <a:cubicBezTo>
                    <a:pt x="279908" y="742061"/>
                    <a:pt x="308483" y="722122"/>
                    <a:pt x="319278" y="692277"/>
                  </a:cubicBezTo>
                  <a:lnTo>
                    <a:pt x="374777" y="538861"/>
                  </a:lnTo>
                  <a:cubicBezTo>
                    <a:pt x="378206" y="529463"/>
                    <a:pt x="373253" y="519049"/>
                    <a:pt x="363728" y="515620"/>
                  </a:cubicBezTo>
                  <a:cubicBezTo>
                    <a:pt x="354203" y="512191"/>
                    <a:pt x="343789" y="517144"/>
                    <a:pt x="340360" y="526542"/>
                  </a:cubicBezTo>
                  <a:lnTo>
                    <a:pt x="284861" y="679831"/>
                  </a:lnTo>
                  <a:cubicBezTo>
                    <a:pt x="279273" y="695198"/>
                    <a:pt x="264541" y="705485"/>
                    <a:pt x="248158" y="705485"/>
                  </a:cubicBezTo>
                  <a:lnTo>
                    <a:pt x="78613" y="705485"/>
                  </a:lnTo>
                  <a:cubicBezTo>
                    <a:pt x="56388" y="705485"/>
                    <a:pt x="37846" y="688594"/>
                    <a:pt x="37211" y="667893"/>
                  </a:cubicBezTo>
                  <a:cubicBezTo>
                    <a:pt x="36830" y="657352"/>
                    <a:pt x="40767" y="647319"/>
                    <a:pt x="48260" y="639699"/>
                  </a:cubicBezTo>
                  <a:cubicBezTo>
                    <a:pt x="55753" y="632079"/>
                    <a:pt x="65659" y="627888"/>
                    <a:pt x="76327" y="627888"/>
                  </a:cubicBezTo>
                  <a:lnTo>
                    <a:pt x="195961" y="627888"/>
                  </a:lnTo>
                  <a:cubicBezTo>
                    <a:pt x="210820" y="627888"/>
                    <a:pt x="224155" y="618617"/>
                    <a:pt x="229235" y="604774"/>
                  </a:cubicBezTo>
                  <a:lnTo>
                    <a:pt x="312166" y="379222"/>
                  </a:lnTo>
                  <a:lnTo>
                    <a:pt x="320421" y="363347"/>
                  </a:lnTo>
                  <a:cubicBezTo>
                    <a:pt x="343154" y="323342"/>
                    <a:pt x="384810" y="297434"/>
                    <a:pt x="426720" y="297434"/>
                  </a:cubicBezTo>
                  <a:cubicBezTo>
                    <a:pt x="493903" y="297434"/>
                    <a:pt x="548513" y="351790"/>
                    <a:pt x="548513" y="418592"/>
                  </a:cubicBezTo>
                  <a:lnTo>
                    <a:pt x="548513" y="727710"/>
                  </a:lnTo>
                  <a:cubicBezTo>
                    <a:pt x="548513" y="737743"/>
                    <a:pt x="556768" y="745871"/>
                    <a:pt x="566801" y="745871"/>
                  </a:cubicBezTo>
                  <a:cubicBezTo>
                    <a:pt x="576834" y="745871"/>
                    <a:pt x="585089" y="737743"/>
                    <a:pt x="585089" y="727710"/>
                  </a:cubicBezTo>
                  <a:lnTo>
                    <a:pt x="585089" y="418719"/>
                  </a:lnTo>
                  <a:cubicBezTo>
                    <a:pt x="585089" y="357886"/>
                    <a:pt x="550164" y="305054"/>
                    <a:pt x="499237" y="278765"/>
                  </a:cubicBezTo>
                </a:path>
              </a:pathLst>
            </a:custGeom>
            <a:solidFill>
              <a:srgbClr val="D61F26"/>
            </a:solidFill>
          </p:spPr>
        </p:sp>
        <p:sp>
          <p:nvSpPr>
            <p:cNvPr name="Freeform 14" id="14"/>
            <p:cNvSpPr/>
            <p:nvPr/>
          </p:nvSpPr>
          <p:spPr>
            <a:xfrm flipH="false" flipV="false" rot="0">
              <a:off x="72898" y="345440"/>
              <a:ext cx="224028" cy="222758"/>
            </a:xfrm>
            <a:custGeom>
              <a:avLst/>
              <a:gdLst/>
              <a:ahLst/>
              <a:cxnLst/>
              <a:rect r="r" b="b" t="t" l="l"/>
              <a:pathLst>
                <a:path h="222758" w="224028">
                  <a:moveTo>
                    <a:pt x="112014" y="222758"/>
                  </a:moveTo>
                  <a:cubicBezTo>
                    <a:pt x="173736" y="222758"/>
                    <a:pt x="224028" y="172847"/>
                    <a:pt x="224028" y="111379"/>
                  </a:cubicBezTo>
                  <a:cubicBezTo>
                    <a:pt x="224028" y="49911"/>
                    <a:pt x="173736" y="0"/>
                    <a:pt x="112014" y="0"/>
                  </a:cubicBezTo>
                  <a:cubicBezTo>
                    <a:pt x="50292" y="0"/>
                    <a:pt x="0" y="49911"/>
                    <a:pt x="0" y="111379"/>
                  </a:cubicBezTo>
                  <a:cubicBezTo>
                    <a:pt x="0" y="172847"/>
                    <a:pt x="50292" y="222758"/>
                    <a:pt x="112014" y="222758"/>
                  </a:cubicBezTo>
                </a:path>
              </a:pathLst>
            </a:custGeom>
            <a:solidFill>
              <a:srgbClr val="D61F26"/>
            </a:solidFill>
          </p:spPr>
        </p:sp>
        <p:sp>
          <p:nvSpPr>
            <p:cNvPr name="Freeform 15" id="15"/>
            <p:cNvSpPr/>
            <p:nvPr/>
          </p:nvSpPr>
          <p:spPr>
            <a:xfrm flipH="false" flipV="false" rot="0">
              <a:off x="64135" y="586359"/>
              <a:ext cx="507873" cy="422783"/>
            </a:xfrm>
            <a:custGeom>
              <a:avLst/>
              <a:gdLst/>
              <a:ahLst/>
              <a:cxnLst/>
              <a:rect r="r" b="b" t="t" l="l"/>
              <a:pathLst>
                <a:path h="422783" w="507873">
                  <a:moveTo>
                    <a:pt x="497078" y="358521"/>
                  </a:moveTo>
                  <a:cubicBezTo>
                    <a:pt x="489712" y="350520"/>
                    <a:pt x="479425" y="345948"/>
                    <a:pt x="468503" y="345948"/>
                  </a:cubicBezTo>
                  <a:lnTo>
                    <a:pt x="325120" y="345948"/>
                  </a:lnTo>
                  <a:lnTo>
                    <a:pt x="234315" y="99314"/>
                  </a:lnTo>
                  <a:lnTo>
                    <a:pt x="225806" y="83058"/>
                  </a:lnTo>
                  <a:cubicBezTo>
                    <a:pt x="198247" y="34544"/>
                    <a:pt x="136779" y="0"/>
                    <a:pt x="73152" y="28956"/>
                  </a:cubicBezTo>
                  <a:cubicBezTo>
                    <a:pt x="28702" y="49149"/>
                    <a:pt x="0" y="95123"/>
                    <a:pt x="0" y="145923"/>
                  </a:cubicBezTo>
                  <a:lnTo>
                    <a:pt x="0" y="422656"/>
                  </a:lnTo>
                  <a:lnTo>
                    <a:pt x="233426" y="422656"/>
                  </a:lnTo>
                  <a:cubicBezTo>
                    <a:pt x="231013" y="418592"/>
                    <a:pt x="228854" y="414147"/>
                    <a:pt x="227203" y="409575"/>
                  </a:cubicBezTo>
                  <a:lnTo>
                    <a:pt x="172212" y="257302"/>
                  </a:lnTo>
                  <a:cubicBezTo>
                    <a:pt x="168783" y="247904"/>
                    <a:pt x="173736" y="237490"/>
                    <a:pt x="183261" y="234061"/>
                  </a:cubicBezTo>
                  <a:cubicBezTo>
                    <a:pt x="185293" y="233299"/>
                    <a:pt x="187452" y="233045"/>
                    <a:pt x="189484" y="233045"/>
                  </a:cubicBezTo>
                  <a:cubicBezTo>
                    <a:pt x="196977" y="233045"/>
                    <a:pt x="203962" y="237617"/>
                    <a:pt x="206756" y="245110"/>
                  </a:cubicBezTo>
                  <a:lnTo>
                    <a:pt x="261747" y="397383"/>
                  </a:lnTo>
                  <a:cubicBezTo>
                    <a:pt x="267208" y="412496"/>
                    <a:pt x="281813" y="422783"/>
                    <a:pt x="298069" y="422783"/>
                  </a:cubicBezTo>
                  <a:lnTo>
                    <a:pt x="466090" y="422783"/>
                  </a:lnTo>
                  <a:cubicBezTo>
                    <a:pt x="487172" y="422783"/>
                    <a:pt x="505079" y="407670"/>
                    <a:pt x="506857" y="388239"/>
                  </a:cubicBezTo>
                  <a:cubicBezTo>
                    <a:pt x="507873" y="377190"/>
                    <a:pt x="504444" y="366776"/>
                    <a:pt x="497078" y="358648"/>
                  </a:cubicBezTo>
                </a:path>
              </a:pathLst>
            </a:custGeom>
            <a:solidFill>
              <a:srgbClr val="D61F26"/>
            </a:solidFill>
          </p:spPr>
        </p:sp>
        <p:sp>
          <p:nvSpPr>
            <p:cNvPr name="Freeform 16" id="16"/>
            <p:cNvSpPr/>
            <p:nvPr/>
          </p:nvSpPr>
          <p:spPr>
            <a:xfrm flipH="false" flipV="false" rot="0">
              <a:off x="328168" y="63500"/>
              <a:ext cx="569722" cy="472313"/>
            </a:xfrm>
            <a:custGeom>
              <a:avLst/>
              <a:gdLst/>
              <a:ahLst/>
              <a:cxnLst/>
              <a:rect r="r" b="b" t="t" l="l"/>
              <a:pathLst>
                <a:path h="472313" w="569722">
                  <a:moveTo>
                    <a:pt x="284861" y="36322"/>
                  </a:moveTo>
                  <a:cubicBezTo>
                    <a:pt x="421767" y="36322"/>
                    <a:pt x="533146" y="113030"/>
                    <a:pt x="533146" y="207264"/>
                  </a:cubicBezTo>
                  <a:cubicBezTo>
                    <a:pt x="533146" y="248285"/>
                    <a:pt x="511429" y="288163"/>
                    <a:pt x="471805" y="319405"/>
                  </a:cubicBezTo>
                  <a:cubicBezTo>
                    <a:pt x="467487" y="322834"/>
                    <a:pt x="464947" y="328041"/>
                    <a:pt x="464947" y="333629"/>
                  </a:cubicBezTo>
                  <a:lnTo>
                    <a:pt x="464820" y="416560"/>
                  </a:lnTo>
                  <a:lnTo>
                    <a:pt x="401955" y="366776"/>
                  </a:lnTo>
                  <a:cubicBezTo>
                    <a:pt x="398653" y="364236"/>
                    <a:pt x="394589" y="362839"/>
                    <a:pt x="390525" y="362839"/>
                  </a:cubicBezTo>
                  <a:cubicBezTo>
                    <a:pt x="388747" y="362839"/>
                    <a:pt x="386842" y="363093"/>
                    <a:pt x="385191" y="363601"/>
                  </a:cubicBezTo>
                  <a:cubicBezTo>
                    <a:pt x="353441" y="373380"/>
                    <a:pt x="319786" y="378206"/>
                    <a:pt x="284861" y="378206"/>
                  </a:cubicBezTo>
                  <a:cubicBezTo>
                    <a:pt x="147955" y="378206"/>
                    <a:pt x="36576" y="301498"/>
                    <a:pt x="36576" y="207264"/>
                  </a:cubicBezTo>
                  <a:cubicBezTo>
                    <a:pt x="36576" y="113030"/>
                    <a:pt x="147955" y="36322"/>
                    <a:pt x="284861" y="36322"/>
                  </a:cubicBezTo>
                  <a:close/>
                  <a:moveTo>
                    <a:pt x="277241" y="0"/>
                  </a:moveTo>
                  <a:cubicBezTo>
                    <a:pt x="123698" y="2921"/>
                    <a:pt x="0" y="94742"/>
                    <a:pt x="0" y="207264"/>
                  </a:cubicBezTo>
                  <a:cubicBezTo>
                    <a:pt x="0" y="321564"/>
                    <a:pt x="127762" y="414528"/>
                    <a:pt x="284861" y="414528"/>
                  </a:cubicBezTo>
                  <a:cubicBezTo>
                    <a:pt x="320040" y="414528"/>
                    <a:pt x="354203" y="409956"/>
                    <a:pt x="386588" y="400939"/>
                  </a:cubicBezTo>
                  <a:lnTo>
                    <a:pt x="471678" y="468376"/>
                  </a:lnTo>
                  <a:cubicBezTo>
                    <a:pt x="474980" y="471043"/>
                    <a:pt x="479044" y="472313"/>
                    <a:pt x="483108" y="472313"/>
                  </a:cubicBezTo>
                  <a:cubicBezTo>
                    <a:pt x="485775" y="472313"/>
                    <a:pt x="488569" y="471678"/>
                    <a:pt x="490982" y="470535"/>
                  </a:cubicBezTo>
                  <a:cubicBezTo>
                    <a:pt x="497332" y="467487"/>
                    <a:pt x="501269" y="461137"/>
                    <a:pt x="501396" y="454152"/>
                  </a:cubicBezTo>
                  <a:lnTo>
                    <a:pt x="501523" y="342138"/>
                  </a:lnTo>
                  <a:cubicBezTo>
                    <a:pt x="545592" y="304673"/>
                    <a:pt x="569722" y="257048"/>
                    <a:pt x="569722" y="207264"/>
                  </a:cubicBezTo>
                  <a:cubicBezTo>
                    <a:pt x="569722" y="94869"/>
                    <a:pt x="446024" y="3048"/>
                    <a:pt x="292481" y="0"/>
                  </a:cubicBezTo>
                  <a:close/>
                </a:path>
              </a:pathLst>
            </a:custGeom>
            <a:solidFill>
              <a:srgbClr val="D61F26"/>
            </a:solidFill>
          </p:spPr>
        </p:sp>
        <p:sp>
          <p:nvSpPr>
            <p:cNvPr name="Freeform 17" id="17"/>
            <p:cNvSpPr/>
            <p:nvPr/>
          </p:nvSpPr>
          <p:spPr>
            <a:xfrm flipH="false" flipV="false" rot="0">
              <a:off x="485140"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8" id="18"/>
            <p:cNvSpPr/>
            <p:nvPr/>
          </p:nvSpPr>
          <p:spPr>
            <a:xfrm flipH="false" flipV="false" rot="0">
              <a:off x="590804"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9" id="19"/>
            <p:cNvSpPr/>
            <p:nvPr/>
          </p:nvSpPr>
          <p:spPr>
            <a:xfrm flipH="false" flipV="false" rot="0">
              <a:off x="696595"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20" id="20"/>
            <p:cNvSpPr/>
            <p:nvPr/>
          </p:nvSpPr>
          <p:spPr>
            <a:xfrm flipH="false" flipV="false" rot="0">
              <a:off x="63500" y="63500"/>
              <a:ext cx="1081913" cy="1116838"/>
            </a:xfrm>
            <a:custGeom>
              <a:avLst/>
              <a:gdLst/>
              <a:ahLst/>
              <a:cxnLst/>
              <a:rect r="r" b="b" t="t" l="l"/>
              <a:pathLst>
                <a:path h="1116838" w="1081913">
                  <a:moveTo>
                    <a:pt x="0" y="1116838"/>
                  </a:moveTo>
                  <a:lnTo>
                    <a:pt x="1081913" y="1116838"/>
                  </a:lnTo>
                  <a:lnTo>
                    <a:pt x="1081913" y="0"/>
                  </a:lnTo>
                  <a:lnTo>
                    <a:pt x="0" y="0"/>
                  </a:lnTo>
                  <a:close/>
                </a:path>
              </a:pathLst>
            </a:custGeom>
            <a:solidFill>
              <a:srgbClr val="000000">
                <a:alpha val="0"/>
              </a:srgbClr>
            </a:solidFill>
          </p:spPr>
        </p:sp>
      </p:grpSp>
      <p:grpSp>
        <p:nvGrpSpPr>
          <p:cNvPr name="Group 21" id="21"/>
          <p:cNvGrpSpPr>
            <a:grpSpLocks noChangeAspect="true"/>
          </p:cNvGrpSpPr>
          <p:nvPr/>
        </p:nvGrpSpPr>
        <p:grpSpPr>
          <a:xfrm rot="0">
            <a:off x="1318936" y="8176450"/>
            <a:ext cx="15637488" cy="1108072"/>
            <a:chOff x="0" y="0"/>
            <a:chExt cx="15637485" cy="1108075"/>
          </a:xfrm>
        </p:grpSpPr>
        <p:sp>
          <p:nvSpPr>
            <p:cNvPr name="Freeform 22" id="22"/>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23" id="23"/>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24" id="24"/>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25" id="25"/>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26" id="26"/>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27" id="27"/>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28" id="28"/>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29" id="29"/>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30" id="30"/>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31" id="31"/>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32" id="32"/>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33" id="33"/>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34" id="34"/>
          <p:cNvSpPr/>
          <p:nvPr/>
        </p:nvSpPr>
        <p:spPr>
          <a:xfrm flipH="false" flipV="false" rot="0">
            <a:off x="10098529" y="965197"/>
            <a:ext cx="6861172" cy="7119471"/>
          </a:xfrm>
          <a:custGeom>
            <a:avLst/>
            <a:gdLst/>
            <a:ahLst/>
            <a:cxnLst/>
            <a:rect r="r" b="b" t="t" l="l"/>
            <a:pathLst>
              <a:path h="7119471" w="6861172">
                <a:moveTo>
                  <a:pt x="0" y="0"/>
                </a:moveTo>
                <a:lnTo>
                  <a:pt x="6861172" y="0"/>
                </a:lnTo>
                <a:lnTo>
                  <a:pt x="6861172" y="7119471"/>
                </a:lnTo>
                <a:lnTo>
                  <a:pt x="0" y="71194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5" id="35"/>
          <p:cNvSpPr txBox="true"/>
          <p:nvPr/>
        </p:nvSpPr>
        <p:spPr>
          <a:xfrm rot="0">
            <a:off x="1382430" y="826789"/>
            <a:ext cx="5680434" cy="1705318"/>
          </a:xfrm>
          <a:prstGeom prst="rect">
            <a:avLst/>
          </a:prstGeom>
        </p:spPr>
        <p:txBody>
          <a:bodyPr anchor="t" rtlCol="false" tIns="0" lIns="0" bIns="0" rIns="0">
            <a:spAutoFit/>
          </a:bodyPr>
          <a:lstStyle/>
          <a:p>
            <a:pPr algn="l">
              <a:lnSpc>
                <a:spcPts val="13018"/>
              </a:lnSpc>
            </a:pPr>
            <a:r>
              <a:rPr lang="en-US" b="true" sz="9299">
                <a:solidFill>
                  <a:srgbClr val="D61F26"/>
                </a:solidFill>
                <a:latin typeface="Bernoru Condensed"/>
                <a:ea typeface="Bernoru Condensed"/>
                <a:cs typeface="Bernoru Condensed"/>
                <a:sym typeface="Bernoru Condensed"/>
              </a:rPr>
              <a:t>THE PROBLEM</a:t>
            </a:r>
          </a:p>
        </p:txBody>
      </p:sp>
      <p:sp>
        <p:nvSpPr>
          <p:cNvPr name="TextBox 36" id="36"/>
          <p:cNvSpPr txBox="true"/>
          <p:nvPr/>
        </p:nvSpPr>
        <p:spPr>
          <a:xfrm rot="0">
            <a:off x="3859540" y="2784634"/>
            <a:ext cx="96822" cy="427873"/>
          </a:xfrm>
          <a:prstGeom prst="rect">
            <a:avLst/>
          </a:prstGeom>
        </p:spPr>
        <p:txBody>
          <a:bodyPr anchor="t" rtlCol="false" tIns="0" lIns="0" bIns="0" rIns="0">
            <a:spAutoFit/>
          </a:bodyPr>
          <a:lstStyle/>
          <a:p>
            <a:pPr algn="l">
              <a:lnSpc>
                <a:spcPts val="349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37" id="37"/>
          <p:cNvSpPr txBox="true"/>
          <p:nvPr/>
        </p:nvSpPr>
        <p:spPr>
          <a:xfrm rot="0">
            <a:off x="2432599" y="2784634"/>
            <a:ext cx="3242709"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Thousands</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detained in NY jails retain the right to vote</a:t>
            </a:r>
          </a:p>
        </p:txBody>
      </p:sp>
      <p:sp>
        <p:nvSpPr>
          <p:cNvPr name="TextBox 38" id="38"/>
          <p:cNvSpPr txBox="true"/>
          <p:nvPr/>
        </p:nvSpPr>
        <p:spPr>
          <a:xfrm rot="0">
            <a:off x="2422817" y="5183391"/>
            <a:ext cx="3252492" cy="170498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Less than 1% of eligible detained voters cast ballots in 2020</a:t>
            </a:r>
          </a:p>
        </p:txBody>
      </p:sp>
      <p:sp>
        <p:nvSpPr>
          <p:cNvPr name="TextBox 39" id="39"/>
          <p:cNvSpPr txBox="true"/>
          <p:nvPr/>
        </p:nvSpPr>
        <p:spPr>
          <a:xfrm rot="0">
            <a:off x="6934495" y="2784634"/>
            <a:ext cx="3164034"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46 of 62 counties have no jail voting program</a:t>
            </a:r>
          </a:p>
        </p:txBody>
      </p:sp>
      <p:sp>
        <p:nvSpPr>
          <p:cNvPr name="TextBox 40" id="40"/>
          <p:cNvSpPr txBox="true"/>
          <p:nvPr/>
        </p:nvSpPr>
        <p:spPr>
          <a:xfrm rot="0">
            <a:off x="7062864" y="5242417"/>
            <a:ext cx="4047401" cy="170498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Voting access in jails is often left to underfunded volunteers or jail discretion</a:t>
            </a:r>
          </a:p>
        </p:txBody>
      </p:sp>
      <p:sp>
        <p:nvSpPr>
          <p:cNvPr name="TextBox 41" id="41"/>
          <p:cNvSpPr txBox="true"/>
          <p:nvPr/>
        </p:nvSpPr>
        <p:spPr>
          <a:xfrm rot="0">
            <a:off x="1437199" y="9589332"/>
            <a:ext cx="3231785" cy="332727"/>
          </a:xfrm>
          <a:prstGeom prst="rect">
            <a:avLst/>
          </a:prstGeom>
        </p:spPr>
        <p:txBody>
          <a:bodyPr anchor="t" rtlCol="false" tIns="0" lIns="0" bIns="0" rIns="0">
            <a:spAutoFit/>
          </a:bodyPr>
          <a:lstStyle/>
          <a:p>
            <a:pPr algn="l">
              <a:lnSpc>
                <a:spcPts val="2799"/>
              </a:lnSpc>
            </a:pPr>
            <a:r>
              <a:rPr lang="en-US" b="true" sz="1999" i="true">
                <a:solidFill>
                  <a:srgbClr val="4274B7"/>
                </a:solidFill>
                <a:latin typeface="Arima Madurai Bold Italics"/>
                <a:ea typeface="Arima Madurai Bold Italics"/>
                <a:cs typeface="Arima Madurai Bold Italics"/>
                <a:sym typeface="Arima Madurai Bold Italics"/>
              </a:rPr>
              <a:t>Source: LWVNY Report, 2023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sp>
        <p:nvSpPr>
          <p:cNvPr name="Freeform 3" id="3"/>
          <p:cNvSpPr/>
          <p:nvPr/>
        </p:nvSpPr>
        <p:spPr>
          <a:xfrm flipH="false" flipV="false" rot="0">
            <a:off x="2755925" y="7937211"/>
            <a:ext cx="225428" cy="225428"/>
          </a:xfrm>
          <a:custGeom>
            <a:avLst/>
            <a:gdLst/>
            <a:ahLst/>
            <a:cxnLst/>
            <a:rect r="r" b="b" t="t" l="l"/>
            <a:pathLst>
              <a:path h="225428" w="225428">
                <a:moveTo>
                  <a:pt x="0" y="0"/>
                </a:moveTo>
                <a:lnTo>
                  <a:pt x="225429" y="0"/>
                </a:lnTo>
                <a:lnTo>
                  <a:pt x="225429" y="225428"/>
                </a:lnTo>
                <a:lnTo>
                  <a:pt x="0" y="2254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18936" y="3808333"/>
            <a:ext cx="8141789" cy="1012307"/>
          </a:xfrm>
          <a:custGeom>
            <a:avLst/>
            <a:gdLst/>
            <a:ahLst/>
            <a:cxnLst/>
            <a:rect r="r" b="b" t="t" l="l"/>
            <a:pathLst>
              <a:path h="1012307" w="8141789">
                <a:moveTo>
                  <a:pt x="0" y="0"/>
                </a:moveTo>
                <a:lnTo>
                  <a:pt x="8141789" y="0"/>
                </a:lnTo>
                <a:lnTo>
                  <a:pt x="8141789" y="1012308"/>
                </a:lnTo>
                <a:lnTo>
                  <a:pt x="0" y="10123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18936" y="4841510"/>
            <a:ext cx="8141789" cy="1007774"/>
          </a:xfrm>
          <a:custGeom>
            <a:avLst/>
            <a:gdLst/>
            <a:ahLst/>
            <a:cxnLst/>
            <a:rect r="r" b="b" t="t" l="l"/>
            <a:pathLst>
              <a:path h="1007774" w="8141789">
                <a:moveTo>
                  <a:pt x="0" y="0"/>
                </a:moveTo>
                <a:lnTo>
                  <a:pt x="8141789" y="0"/>
                </a:lnTo>
                <a:lnTo>
                  <a:pt x="8141789" y="1007773"/>
                </a:lnTo>
                <a:lnTo>
                  <a:pt x="0" y="10077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18936" y="5874687"/>
            <a:ext cx="8141789" cy="1007774"/>
          </a:xfrm>
          <a:custGeom>
            <a:avLst/>
            <a:gdLst/>
            <a:ahLst/>
            <a:cxnLst/>
            <a:rect r="r" b="b" t="t" l="l"/>
            <a:pathLst>
              <a:path h="1007774" w="8141789">
                <a:moveTo>
                  <a:pt x="0" y="0"/>
                </a:moveTo>
                <a:lnTo>
                  <a:pt x="8141789" y="0"/>
                </a:lnTo>
                <a:lnTo>
                  <a:pt x="8141789" y="1007773"/>
                </a:lnTo>
                <a:lnTo>
                  <a:pt x="0" y="1007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18936" y="6907863"/>
            <a:ext cx="8141789" cy="1007774"/>
          </a:xfrm>
          <a:custGeom>
            <a:avLst/>
            <a:gdLst/>
            <a:ahLst/>
            <a:cxnLst/>
            <a:rect r="r" b="b" t="t" l="l"/>
            <a:pathLst>
              <a:path h="1007774" w="8141789">
                <a:moveTo>
                  <a:pt x="0" y="0"/>
                </a:moveTo>
                <a:lnTo>
                  <a:pt x="8141789" y="0"/>
                </a:lnTo>
                <a:lnTo>
                  <a:pt x="8141789" y="1007774"/>
                </a:lnTo>
                <a:lnTo>
                  <a:pt x="0" y="1007774"/>
                </a:lnTo>
                <a:lnTo>
                  <a:pt x="0" y="0"/>
                </a:lnTo>
                <a:close/>
              </a:path>
            </a:pathLst>
          </a:custGeom>
          <a:blipFill>
            <a:blip r:embed="rId10">
              <a:extLst>
                <a:ext uri="{96DAC541-7B7A-43D3-8B79-37D633B846F1}">
                  <asvg:svgBlip xmlns:asvg="http://schemas.microsoft.com/office/drawing/2016/SVG/main" r:embed="rId12"/>
                </a:ext>
              </a:extLst>
            </a:blip>
            <a:stretch>
              <a:fillRect l="0" t="0" r="0" b="0"/>
            </a:stretch>
          </a:blipFill>
        </p:spPr>
      </p:sp>
      <p:grpSp>
        <p:nvGrpSpPr>
          <p:cNvPr name="Group 8" id="8"/>
          <p:cNvGrpSpPr>
            <a:grpSpLocks noChangeAspect="true"/>
          </p:cNvGrpSpPr>
          <p:nvPr/>
        </p:nvGrpSpPr>
        <p:grpSpPr>
          <a:xfrm rot="0">
            <a:off x="1318936" y="8176450"/>
            <a:ext cx="15637488" cy="1108072"/>
            <a:chOff x="0" y="0"/>
            <a:chExt cx="15637485" cy="1108075"/>
          </a:xfrm>
        </p:grpSpPr>
        <p:sp>
          <p:nvSpPr>
            <p:cNvPr name="Freeform 9" id="9"/>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10" id="10"/>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11" id="11"/>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12" id="12"/>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13" id="13"/>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14" id="14"/>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15" id="15"/>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16" id="16"/>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17" id="17"/>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18" id="18"/>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19" id="19"/>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20" id="20"/>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21" id="21"/>
          <p:cNvSpPr/>
          <p:nvPr/>
        </p:nvSpPr>
        <p:spPr>
          <a:xfrm flipH="false" flipV="false" rot="0">
            <a:off x="11537813" y="965197"/>
            <a:ext cx="6804155" cy="7157580"/>
          </a:xfrm>
          <a:custGeom>
            <a:avLst/>
            <a:gdLst/>
            <a:ahLst/>
            <a:cxnLst/>
            <a:rect r="r" b="b" t="t" l="l"/>
            <a:pathLst>
              <a:path h="7157580" w="6804155">
                <a:moveTo>
                  <a:pt x="0" y="0"/>
                </a:moveTo>
                <a:lnTo>
                  <a:pt x="6804156" y="0"/>
                </a:lnTo>
                <a:lnTo>
                  <a:pt x="6804156" y="7157580"/>
                </a:lnTo>
                <a:lnTo>
                  <a:pt x="0" y="715758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2" id="22"/>
          <p:cNvSpPr txBox="true"/>
          <p:nvPr/>
        </p:nvSpPr>
        <p:spPr>
          <a:xfrm rot="0">
            <a:off x="1028700" y="1138371"/>
            <a:ext cx="10381336" cy="2570045"/>
          </a:xfrm>
          <a:prstGeom prst="rect">
            <a:avLst/>
          </a:prstGeom>
        </p:spPr>
        <p:txBody>
          <a:bodyPr anchor="t" rtlCol="false" tIns="0" lIns="0" bIns="0" rIns="0">
            <a:spAutoFit/>
          </a:bodyPr>
          <a:lstStyle/>
          <a:p>
            <a:pPr algn="l">
              <a:lnSpc>
                <a:spcPts val="6447"/>
              </a:lnSpc>
            </a:pPr>
            <a:r>
              <a:rPr lang="en-US" b="true" sz="6480">
                <a:solidFill>
                  <a:srgbClr val="09395E"/>
                </a:solidFill>
                <a:latin typeface="Bernoru Condensed"/>
                <a:ea typeface="Bernoru Condensed"/>
                <a:cs typeface="Bernoru Condensed"/>
                <a:sym typeface="Bernoru Condensed"/>
              </a:rPr>
              <a:t>THE SOLUTION </a:t>
            </a:r>
            <a:r>
              <a:rPr lang="en-US" b="true" sz="6480">
                <a:solidFill>
                  <a:srgbClr val="D61F26"/>
                </a:solidFill>
                <a:latin typeface="Bernoru Condensed"/>
                <a:ea typeface="Bernoru Condensed"/>
                <a:cs typeface="Bernoru Condensed"/>
                <a:sym typeface="Bernoru Condensed"/>
              </a:rPr>
              <a:t>THE DEMOCRACY DURING DETENTION ACT</a:t>
            </a:r>
          </a:p>
        </p:txBody>
      </p:sp>
      <p:sp>
        <p:nvSpPr>
          <p:cNvPr name="TextBox 23" id="23"/>
          <p:cNvSpPr txBox="true"/>
          <p:nvPr/>
        </p:nvSpPr>
        <p:spPr>
          <a:xfrm rot="0">
            <a:off x="2458437" y="3854721"/>
            <a:ext cx="6589690" cy="577214"/>
          </a:xfrm>
          <a:prstGeom prst="rect">
            <a:avLst/>
          </a:prstGeom>
        </p:spPr>
        <p:txBody>
          <a:bodyPr anchor="t" rtlCol="false" tIns="0" lIns="0" bIns="0" rIns="0">
            <a:spAutoFit/>
          </a:bodyPr>
          <a:lstStyle/>
          <a:p>
            <a:pPr algn="l">
              <a:lnSpc>
                <a:spcPts val="5250"/>
              </a:lnSpc>
            </a:pPr>
            <a:r>
              <a:rPr lang="en-US" sz="2100">
                <a:solidFill>
                  <a:srgbClr val="FFFFFF"/>
                </a:solidFill>
                <a:latin typeface="Be Vietnam"/>
                <a:ea typeface="Be Vietnam"/>
                <a:cs typeface="Be Vietnam"/>
                <a:sym typeface="Be Vietnam"/>
              </a:rPr>
              <a:t>Creates a statewide voting access program in jails</a:t>
            </a:r>
          </a:p>
        </p:txBody>
      </p:sp>
      <p:sp>
        <p:nvSpPr>
          <p:cNvPr name="TextBox 24" id="24"/>
          <p:cNvSpPr txBox="true"/>
          <p:nvPr/>
        </p:nvSpPr>
        <p:spPr>
          <a:xfrm rot="0">
            <a:off x="2544785" y="4886325"/>
            <a:ext cx="5814698" cy="577214"/>
          </a:xfrm>
          <a:prstGeom prst="rect">
            <a:avLst/>
          </a:prstGeom>
        </p:spPr>
        <p:txBody>
          <a:bodyPr anchor="t" rtlCol="false" tIns="0" lIns="0" bIns="0" rIns="0">
            <a:spAutoFit/>
          </a:bodyPr>
          <a:lstStyle/>
          <a:p>
            <a:pPr algn="l">
              <a:lnSpc>
                <a:spcPts val="5250"/>
              </a:lnSpc>
            </a:pPr>
            <a:r>
              <a:rPr lang="en-US" sz="2100">
                <a:solidFill>
                  <a:srgbClr val="FFFFFF"/>
                </a:solidFill>
                <a:latin typeface="Be Vietnam"/>
                <a:ea typeface="Be Vietnam"/>
                <a:cs typeface="Be Vietnam"/>
                <a:sym typeface="Be Vietnam"/>
              </a:rPr>
              <a:t>Assigns responsibility to Boards of Elections</a:t>
            </a:r>
          </a:p>
        </p:txBody>
      </p:sp>
      <p:sp>
        <p:nvSpPr>
          <p:cNvPr name="TextBox 25" id="25"/>
          <p:cNvSpPr txBox="true"/>
          <p:nvPr/>
        </p:nvSpPr>
        <p:spPr>
          <a:xfrm rot="0">
            <a:off x="2544785" y="5742304"/>
            <a:ext cx="6565821" cy="977265"/>
          </a:xfrm>
          <a:prstGeom prst="rect">
            <a:avLst/>
          </a:prstGeom>
        </p:spPr>
        <p:txBody>
          <a:bodyPr anchor="t" rtlCol="false" tIns="0" lIns="0" bIns="0" rIns="0">
            <a:spAutoFit/>
          </a:bodyPr>
          <a:lstStyle/>
          <a:p>
            <a:pPr algn="l">
              <a:lnSpc>
                <a:spcPts val="5250"/>
              </a:lnSpc>
            </a:pPr>
            <a:r>
              <a:rPr lang="en-US" sz="2100">
                <a:solidFill>
                  <a:srgbClr val="FFFFFF"/>
                </a:solidFill>
                <a:latin typeface="Be Vietnam"/>
                <a:ea typeface="Be Vietnam"/>
                <a:cs typeface="Be Vietnam"/>
                <a:sym typeface="Be Vietnam"/>
              </a:rPr>
              <a:t>Guarantees at least one secure voting method in</a:t>
            </a:r>
          </a:p>
          <a:p>
            <a:pPr algn="l">
              <a:lnSpc>
                <a:spcPts val="1050"/>
              </a:lnSpc>
            </a:pPr>
            <a:r>
              <a:rPr lang="en-US" sz="2100">
                <a:solidFill>
                  <a:srgbClr val="FFFFFF"/>
                </a:solidFill>
                <a:latin typeface="Be Vietnam"/>
                <a:ea typeface="Be Vietnam"/>
                <a:cs typeface="Be Vietnam"/>
                <a:sym typeface="Be Vietnam"/>
              </a:rPr>
              <a:t>every facility</a:t>
            </a:r>
          </a:p>
        </p:txBody>
      </p:sp>
      <p:sp>
        <p:nvSpPr>
          <p:cNvPr name="TextBox 26" id="26"/>
          <p:cNvSpPr txBox="true"/>
          <p:nvPr/>
        </p:nvSpPr>
        <p:spPr>
          <a:xfrm rot="0">
            <a:off x="2544785" y="6996760"/>
            <a:ext cx="6407348" cy="727716"/>
          </a:xfrm>
          <a:prstGeom prst="rect">
            <a:avLst/>
          </a:prstGeom>
        </p:spPr>
        <p:txBody>
          <a:bodyPr anchor="t" rtlCol="false" tIns="0" lIns="0" bIns="0" rIns="0">
            <a:spAutoFit/>
          </a:bodyPr>
          <a:lstStyle/>
          <a:p>
            <a:pPr algn="l">
              <a:lnSpc>
                <a:spcPts val="2939"/>
              </a:lnSpc>
              <a:spcBef>
                <a:spcPct val="0"/>
              </a:spcBef>
            </a:pPr>
            <a:r>
              <a:rPr lang="en-US" sz="2099">
                <a:solidFill>
                  <a:srgbClr val="FFFFFF"/>
                </a:solidFill>
                <a:latin typeface="Be Vietnam"/>
                <a:ea typeface="Be Vietnam"/>
                <a:cs typeface="Be Vietnam"/>
                <a:sym typeface="Be Vietnam"/>
              </a:rPr>
              <a:t>Provides consistency and accountability across all</a:t>
            </a:r>
          </a:p>
          <a:p>
            <a:pPr algn="l">
              <a:lnSpc>
                <a:spcPts val="2939"/>
              </a:lnSpc>
              <a:spcBef>
                <a:spcPct val="0"/>
              </a:spcBef>
            </a:pPr>
            <a:r>
              <a:rPr lang="en-US" sz="2099">
                <a:solidFill>
                  <a:srgbClr val="FFFFFF"/>
                </a:solidFill>
                <a:latin typeface="Be Vietnam"/>
                <a:ea typeface="Be Vietnam"/>
                <a:cs typeface="Be Vietnam"/>
                <a:sym typeface="Be Vietnam"/>
              </a:rPr>
              <a:t>counties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6100" cy="10287000"/>
          </a:xfrm>
          <a:custGeom>
            <a:avLst/>
            <a:gdLst/>
            <a:ahLst/>
            <a:cxnLst/>
            <a:rect r="r" b="b" t="t" l="l"/>
            <a:pathLst>
              <a:path h="10287000" w="18326100">
                <a:moveTo>
                  <a:pt x="0" y="0"/>
                </a:moveTo>
                <a:lnTo>
                  <a:pt x="18326100" y="0"/>
                </a:lnTo>
                <a:lnTo>
                  <a:pt x="18326100" y="10287000"/>
                </a:lnTo>
                <a:lnTo>
                  <a:pt x="0" y="10287000"/>
                </a:lnTo>
                <a:lnTo>
                  <a:pt x="0" y="0"/>
                </a:lnTo>
                <a:close/>
              </a:path>
            </a:pathLst>
          </a:custGeom>
          <a:blipFill>
            <a:blip r:embed="rId3">
              <a:alphaModFix amt="30000"/>
            </a:blip>
            <a:stretch>
              <a:fillRect l="0" t="0" r="0" b="0"/>
            </a:stretch>
          </a:blipFill>
        </p:spPr>
      </p:sp>
      <p:grpSp>
        <p:nvGrpSpPr>
          <p:cNvPr name="Group 3" id="3"/>
          <p:cNvGrpSpPr>
            <a:grpSpLocks noChangeAspect="true"/>
          </p:cNvGrpSpPr>
          <p:nvPr/>
        </p:nvGrpSpPr>
        <p:grpSpPr>
          <a:xfrm rot="0">
            <a:off x="1318936" y="8178927"/>
            <a:ext cx="15633697" cy="1105595"/>
            <a:chOff x="0" y="0"/>
            <a:chExt cx="15633700" cy="1105598"/>
          </a:xfrm>
        </p:grpSpPr>
        <p:sp>
          <p:nvSpPr>
            <p:cNvPr name="Freeform 4" id="4"/>
            <p:cNvSpPr/>
            <p:nvPr/>
          </p:nvSpPr>
          <p:spPr>
            <a:xfrm flipH="false" flipV="false" rot="0">
              <a:off x="63500" y="6350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5" id="5"/>
            <p:cNvSpPr/>
            <p:nvPr/>
          </p:nvSpPr>
          <p:spPr>
            <a:xfrm flipH="false" flipV="false" rot="0">
              <a:off x="228600" y="256032"/>
              <a:ext cx="632841" cy="597916"/>
            </a:xfrm>
            <a:custGeom>
              <a:avLst/>
              <a:gdLst/>
              <a:ahLst/>
              <a:cxnLst/>
              <a:rect r="r" b="b" t="t" l="l"/>
              <a:pathLst>
                <a:path h="597916" w="632841">
                  <a:moveTo>
                    <a:pt x="391160" y="228219"/>
                  </a:moveTo>
                  <a:lnTo>
                    <a:pt x="316103" y="0"/>
                  </a:lnTo>
                  <a:lnTo>
                    <a:pt x="241554" y="228219"/>
                  </a:lnTo>
                  <a:lnTo>
                    <a:pt x="0" y="228219"/>
                  </a:lnTo>
                  <a:lnTo>
                    <a:pt x="195199" y="369824"/>
                  </a:lnTo>
                  <a:lnTo>
                    <a:pt x="120777" y="597916"/>
                  </a:lnTo>
                  <a:lnTo>
                    <a:pt x="316103" y="456946"/>
                  </a:lnTo>
                  <a:lnTo>
                    <a:pt x="512064" y="597916"/>
                  </a:lnTo>
                  <a:lnTo>
                    <a:pt x="437515" y="369697"/>
                  </a:lnTo>
                  <a:lnTo>
                    <a:pt x="632841" y="228219"/>
                  </a:lnTo>
                  <a:lnTo>
                    <a:pt x="391160" y="228219"/>
                  </a:lnTo>
                  <a:close/>
                </a:path>
              </a:pathLst>
            </a:custGeom>
            <a:solidFill>
              <a:srgbClr val="FFFFFF"/>
            </a:solidFill>
          </p:spPr>
        </p:sp>
        <p:sp>
          <p:nvSpPr>
            <p:cNvPr name="Freeform 6" id="6"/>
            <p:cNvSpPr/>
            <p:nvPr/>
          </p:nvSpPr>
          <p:spPr>
            <a:xfrm flipH="false" flipV="false" rot="0">
              <a:off x="1116330" y="256032"/>
              <a:ext cx="632841" cy="598043"/>
            </a:xfrm>
            <a:custGeom>
              <a:avLst/>
              <a:gdLst/>
              <a:ahLst/>
              <a:cxnLst/>
              <a:rect r="r" b="b" t="t" l="l"/>
              <a:pathLst>
                <a:path h="598043" w="632841">
                  <a:moveTo>
                    <a:pt x="391287" y="228219"/>
                  </a:moveTo>
                  <a:lnTo>
                    <a:pt x="316738" y="0"/>
                  </a:lnTo>
                  <a:lnTo>
                    <a:pt x="241554"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7" id="7"/>
            <p:cNvSpPr/>
            <p:nvPr/>
          </p:nvSpPr>
          <p:spPr>
            <a:xfrm flipH="false" flipV="false" rot="0">
              <a:off x="2004187" y="256032"/>
              <a:ext cx="632841" cy="598043"/>
            </a:xfrm>
            <a:custGeom>
              <a:avLst/>
              <a:gdLst/>
              <a:ahLst/>
              <a:cxnLst/>
              <a:rect r="r" b="b" t="t" l="l"/>
              <a:pathLst>
                <a:path h="598043" w="632841">
                  <a:moveTo>
                    <a:pt x="391287" y="228219"/>
                  </a:moveTo>
                  <a:lnTo>
                    <a:pt x="316738" y="0"/>
                  </a:lnTo>
                  <a:lnTo>
                    <a:pt x="242189"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8" id="8"/>
            <p:cNvSpPr/>
            <p:nvPr/>
          </p:nvSpPr>
          <p:spPr>
            <a:xfrm flipH="false" flipV="false" rot="0">
              <a:off x="2802763" y="492252"/>
              <a:ext cx="12767437" cy="143637"/>
            </a:xfrm>
            <a:custGeom>
              <a:avLst/>
              <a:gdLst/>
              <a:ahLst/>
              <a:cxnLst/>
              <a:rect r="r" b="b" t="t" l="l"/>
              <a:pathLst>
                <a:path h="143637" w="12767437">
                  <a:moveTo>
                    <a:pt x="0" y="0"/>
                  </a:moveTo>
                  <a:lnTo>
                    <a:pt x="0" y="143637"/>
                  </a:lnTo>
                  <a:lnTo>
                    <a:pt x="12767437" y="143637"/>
                  </a:lnTo>
                  <a:lnTo>
                    <a:pt x="12767437" y="0"/>
                  </a:lnTo>
                  <a:close/>
                </a:path>
              </a:pathLst>
            </a:custGeom>
            <a:solidFill>
              <a:srgbClr val="FFFFFF"/>
            </a:solidFill>
          </p:spPr>
        </p:sp>
        <p:sp>
          <p:nvSpPr>
            <p:cNvPr name="Freeform 9" id="9"/>
            <p:cNvSpPr/>
            <p:nvPr/>
          </p:nvSpPr>
          <p:spPr>
            <a:xfrm flipH="false" flipV="false" rot="0">
              <a:off x="2802763" y="778891"/>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FFFFFF"/>
            </a:solidFill>
          </p:spPr>
        </p:sp>
        <p:sp>
          <p:nvSpPr>
            <p:cNvPr name="Freeform 10" id="10"/>
            <p:cNvSpPr/>
            <p:nvPr/>
          </p:nvSpPr>
          <p:spPr>
            <a:xfrm flipH="false" flipV="false" rot="0">
              <a:off x="2802763" y="206375"/>
              <a:ext cx="12767437" cy="143002"/>
            </a:xfrm>
            <a:custGeom>
              <a:avLst/>
              <a:gdLst/>
              <a:ahLst/>
              <a:cxnLst/>
              <a:rect r="r" b="b" t="t" l="l"/>
              <a:pathLst>
                <a:path h="143002" w="12767437">
                  <a:moveTo>
                    <a:pt x="0" y="0"/>
                  </a:moveTo>
                  <a:lnTo>
                    <a:pt x="0" y="143002"/>
                  </a:lnTo>
                  <a:lnTo>
                    <a:pt x="12767437" y="143002"/>
                  </a:lnTo>
                  <a:lnTo>
                    <a:pt x="12767437" y="0"/>
                  </a:lnTo>
                  <a:close/>
                </a:path>
              </a:pathLst>
            </a:custGeom>
            <a:solidFill>
              <a:srgbClr val="FFFFFF"/>
            </a:solidFill>
          </p:spPr>
        </p:sp>
        <p:sp>
          <p:nvSpPr>
            <p:cNvPr name="Freeform 11" id="11"/>
            <p:cNvSpPr/>
            <p:nvPr/>
          </p:nvSpPr>
          <p:spPr>
            <a:xfrm flipH="false" flipV="false" rot="0">
              <a:off x="2802763" y="349377"/>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D61F26"/>
            </a:solidFill>
          </p:spPr>
        </p:sp>
        <p:sp>
          <p:nvSpPr>
            <p:cNvPr name="Freeform 12" id="12"/>
            <p:cNvSpPr/>
            <p:nvPr/>
          </p:nvSpPr>
          <p:spPr>
            <a:xfrm flipH="false" flipV="false" rot="0">
              <a:off x="2802763" y="635889"/>
              <a:ext cx="12767437" cy="143002"/>
            </a:xfrm>
            <a:custGeom>
              <a:avLst/>
              <a:gdLst/>
              <a:ahLst/>
              <a:cxnLst/>
              <a:rect r="r" b="b" t="t" l="l"/>
              <a:pathLst>
                <a:path h="143002" w="12767437">
                  <a:moveTo>
                    <a:pt x="0" y="0"/>
                  </a:moveTo>
                  <a:lnTo>
                    <a:pt x="0" y="143002"/>
                  </a:lnTo>
                  <a:lnTo>
                    <a:pt x="12767437" y="143002"/>
                  </a:lnTo>
                  <a:lnTo>
                    <a:pt x="12767437" y="0"/>
                  </a:lnTo>
                  <a:close/>
                </a:path>
              </a:pathLst>
            </a:custGeom>
            <a:solidFill>
              <a:srgbClr val="D61F26"/>
            </a:solidFill>
          </p:spPr>
        </p:sp>
        <p:sp>
          <p:nvSpPr>
            <p:cNvPr name="Freeform 13" id="13"/>
            <p:cNvSpPr/>
            <p:nvPr/>
          </p:nvSpPr>
          <p:spPr>
            <a:xfrm flipH="false" flipV="false" rot="0">
              <a:off x="2802763" y="921766"/>
              <a:ext cx="12767437" cy="120269"/>
            </a:xfrm>
            <a:custGeom>
              <a:avLst/>
              <a:gdLst/>
              <a:ahLst/>
              <a:cxnLst/>
              <a:rect r="r" b="b" t="t" l="l"/>
              <a:pathLst>
                <a:path h="120269" w="12767437">
                  <a:moveTo>
                    <a:pt x="0" y="0"/>
                  </a:moveTo>
                  <a:lnTo>
                    <a:pt x="0" y="120269"/>
                  </a:lnTo>
                  <a:lnTo>
                    <a:pt x="12767437" y="120269"/>
                  </a:lnTo>
                  <a:lnTo>
                    <a:pt x="12767437" y="0"/>
                  </a:lnTo>
                  <a:close/>
                </a:path>
              </a:pathLst>
            </a:custGeom>
            <a:solidFill>
              <a:srgbClr val="D61F26"/>
            </a:solidFill>
          </p:spPr>
        </p:sp>
        <p:sp>
          <p:nvSpPr>
            <p:cNvPr name="Freeform 14" id="14"/>
            <p:cNvSpPr/>
            <p:nvPr/>
          </p:nvSpPr>
          <p:spPr>
            <a:xfrm flipH="false" flipV="false" rot="0">
              <a:off x="2802763" y="63500"/>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D61F26"/>
            </a:solidFill>
          </p:spPr>
        </p:sp>
      </p:grpSp>
      <p:grpSp>
        <p:nvGrpSpPr>
          <p:cNvPr name="Group 15" id="15"/>
          <p:cNvGrpSpPr>
            <a:grpSpLocks noChangeAspect="true"/>
          </p:cNvGrpSpPr>
          <p:nvPr/>
        </p:nvGrpSpPr>
        <p:grpSpPr>
          <a:xfrm rot="0">
            <a:off x="10359457" y="965197"/>
            <a:ext cx="6596967" cy="7109336"/>
            <a:chOff x="0" y="0"/>
            <a:chExt cx="6596964" cy="7109333"/>
          </a:xfrm>
        </p:grpSpPr>
        <p:sp>
          <p:nvSpPr>
            <p:cNvPr name="Freeform 16" id="16"/>
            <p:cNvSpPr/>
            <p:nvPr/>
          </p:nvSpPr>
          <p:spPr>
            <a:xfrm flipH="false" flipV="false" rot="0">
              <a:off x="1149477" y="63500"/>
              <a:ext cx="5384038" cy="6982333"/>
            </a:xfrm>
            <a:custGeom>
              <a:avLst/>
              <a:gdLst/>
              <a:ahLst/>
              <a:cxnLst/>
              <a:rect r="r" b="b" t="t" l="l"/>
              <a:pathLst>
                <a:path h="6982333" w="5384038">
                  <a:moveTo>
                    <a:pt x="0" y="0"/>
                  </a:moveTo>
                  <a:lnTo>
                    <a:pt x="5384038" y="0"/>
                  </a:lnTo>
                  <a:lnTo>
                    <a:pt x="5384038" y="6982333"/>
                  </a:lnTo>
                  <a:lnTo>
                    <a:pt x="0" y="6982333"/>
                  </a:lnTo>
                  <a:close/>
                </a:path>
              </a:pathLst>
            </a:custGeom>
            <a:solidFill>
              <a:srgbClr val="09395E"/>
            </a:solidFill>
          </p:spPr>
        </p:sp>
        <p:sp>
          <p:nvSpPr>
            <p:cNvPr name="Freeform 17" id="17"/>
            <p:cNvSpPr/>
            <p:nvPr/>
          </p:nvSpPr>
          <p:spPr>
            <a:xfrm flipH="false" flipV="false" rot="0">
              <a:off x="63500" y="1645412"/>
              <a:ext cx="5784723" cy="2390140"/>
            </a:xfrm>
            <a:custGeom>
              <a:avLst/>
              <a:gdLst/>
              <a:ahLst/>
              <a:cxnLst/>
              <a:rect r="r" b="b" t="t" l="l"/>
              <a:pathLst>
                <a:path h="2390140" w="5784723">
                  <a:moveTo>
                    <a:pt x="0" y="0"/>
                  </a:moveTo>
                  <a:lnTo>
                    <a:pt x="0" y="2390140"/>
                  </a:lnTo>
                  <a:lnTo>
                    <a:pt x="5784723" y="2390140"/>
                  </a:lnTo>
                  <a:lnTo>
                    <a:pt x="5784723" y="0"/>
                  </a:lnTo>
                  <a:close/>
                </a:path>
              </a:pathLst>
            </a:custGeom>
            <a:solidFill>
              <a:srgbClr val="D61F26"/>
            </a:solidFill>
          </p:spPr>
        </p:sp>
        <p:sp>
          <p:nvSpPr>
            <p:cNvPr name="Freeform 18" id="18"/>
            <p:cNvSpPr/>
            <p:nvPr/>
          </p:nvSpPr>
          <p:spPr>
            <a:xfrm flipH="false" flipV="false" rot="0">
              <a:off x="63500" y="4190238"/>
              <a:ext cx="5784723" cy="2390013"/>
            </a:xfrm>
            <a:custGeom>
              <a:avLst/>
              <a:gdLst/>
              <a:ahLst/>
              <a:cxnLst/>
              <a:rect r="r" b="b" t="t" l="l"/>
              <a:pathLst>
                <a:path h="2390013" w="5784723">
                  <a:moveTo>
                    <a:pt x="0" y="0"/>
                  </a:moveTo>
                  <a:lnTo>
                    <a:pt x="0" y="2390013"/>
                  </a:lnTo>
                  <a:lnTo>
                    <a:pt x="5784723" y="2390013"/>
                  </a:lnTo>
                  <a:lnTo>
                    <a:pt x="5784723" y="0"/>
                  </a:lnTo>
                  <a:close/>
                </a:path>
              </a:pathLst>
            </a:custGeom>
            <a:solidFill>
              <a:srgbClr val="D61F26"/>
            </a:solidFill>
          </p:spPr>
        </p:sp>
      </p:grpSp>
      <p:sp>
        <p:nvSpPr>
          <p:cNvPr name="Freeform 19" id="19"/>
          <p:cNvSpPr/>
          <p:nvPr/>
        </p:nvSpPr>
        <p:spPr>
          <a:xfrm flipH="false" flipV="false" rot="0">
            <a:off x="10739180" y="2764174"/>
            <a:ext cx="5152273" cy="2027339"/>
          </a:xfrm>
          <a:custGeom>
            <a:avLst/>
            <a:gdLst/>
            <a:ahLst/>
            <a:cxnLst/>
            <a:rect r="r" b="b" t="t" l="l"/>
            <a:pathLst>
              <a:path h="2027339" w="5152273">
                <a:moveTo>
                  <a:pt x="0" y="0"/>
                </a:moveTo>
                <a:lnTo>
                  <a:pt x="5152273" y="0"/>
                </a:lnTo>
                <a:lnTo>
                  <a:pt x="5152273" y="2027339"/>
                </a:lnTo>
                <a:lnTo>
                  <a:pt x="0" y="20273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0739180" y="2764174"/>
            <a:ext cx="5152292" cy="2027339"/>
          </a:xfrm>
          <a:custGeom>
            <a:avLst/>
            <a:gdLst/>
            <a:ahLst/>
            <a:cxnLst/>
            <a:rect r="r" b="b" t="t" l="l"/>
            <a:pathLst>
              <a:path h="2027339" w="5152292">
                <a:moveTo>
                  <a:pt x="0" y="0"/>
                </a:moveTo>
                <a:lnTo>
                  <a:pt x="5152292" y="0"/>
                </a:lnTo>
                <a:lnTo>
                  <a:pt x="5152292" y="2027339"/>
                </a:lnTo>
                <a:lnTo>
                  <a:pt x="0" y="2027339"/>
                </a:lnTo>
                <a:lnTo>
                  <a:pt x="0" y="0"/>
                </a:lnTo>
                <a:close/>
              </a:path>
            </a:pathLst>
          </a:custGeom>
          <a:blipFill>
            <a:blip r:embed="rId6"/>
            <a:stretch>
              <a:fillRect l="0" t="-32436" r="-61" b="-32407"/>
            </a:stretch>
          </a:blipFill>
        </p:spPr>
      </p:sp>
      <p:sp>
        <p:nvSpPr>
          <p:cNvPr name="Freeform 21" id="21"/>
          <p:cNvSpPr/>
          <p:nvPr/>
        </p:nvSpPr>
        <p:spPr>
          <a:xfrm flipH="false" flipV="false" rot="0">
            <a:off x="10739180" y="5336762"/>
            <a:ext cx="5152292" cy="2027339"/>
          </a:xfrm>
          <a:custGeom>
            <a:avLst/>
            <a:gdLst/>
            <a:ahLst/>
            <a:cxnLst/>
            <a:rect r="r" b="b" t="t" l="l"/>
            <a:pathLst>
              <a:path h="2027339" w="5152292">
                <a:moveTo>
                  <a:pt x="0" y="0"/>
                </a:moveTo>
                <a:lnTo>
                  <a:pt x="5152292" y="0"/>
                </a:lnTo>
                <a:lnTo>
                  <a:pt x="5152292" y="2027339"/>
                </a:lnTo>
                <a:lnTo>
                  <a:pt x="0" y="2027339"/>
                </a:lnTo>
                <a:lnTo>
                  <a:pt x="0" y="0"/>
                </a:lnTo>
                <a:close/>
              </a:path>
            </a:pathLst>
          </a:custGeom>
          <a:blipFill>
            <a:blip r:embed="rId7"/>
            <a:stretch>
              <a:fillRect l="0" t="-34660" r="-61" b="-34480"/>
            </a:stretch>
          </a:blipFill>
        </p:spPr>
      </p:sp>
      <p:sp>
        <p:nvSpPr>
          <p:cNvPr name="Freeform 22" id="22"/>
          <p:cNvSpPr/>
          <p:nvPr/>
        </p:nvSpPr>
        <p:spPr>
          <a:xfrm flipH="false" flipV="false" rot="0">
            <a:off x="957034" y="6967918"/>
            <a:ext cx="543325" cy="432483"/>
          </a:xfrm>
          <a:custGeom>
            <a:avLst/>
            <a:gdLst/>
            <a:ahLst/>
            <a:cxnLst/>
            <a:rect r="r" b="b" t="t" l="l"/>
            <a:pathLst>
              <a:path h="432483" w="543325">
                <a:moveTo>
                  <a:pt x="0" y="0"/>
                </a:moveTo>
                <a:lnTo>
                  <a:pt x="543325" y="0"/>
                </a:lnTo>
                <a:lnTo>
                  <a:pt x="543325" y="432483"/>
                </a:lnTo>
                <a:lnTo>
                  <a:pt x="0" y="4324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0">
            <a:off x="965197" y="3896135"/>
            <a:ext cx="543325" cy="432483"/>
          </a:xfrm>
          <a:custGeom>
            <a:avLst/>
            <a:gdLst/>
            <a:ahLst/>
            <a:cxnLst/>
            <a:rect r="r" b="b" t="t" l="l"/>
            <a:pathLst>
              <a:path h="432483" w="543325">
                <a:moveTo>
                  <a:pt x="0" y="0"/>
                </a:moveTo>
                <a:lnTo>
                  <a:pt x="543325" y="0"/>
                </a:lnTo>
                <a:lnTo>
                  <a:pt x="543325" y="432482"/>
                </a:lnTo>
                <a:lnTo>
                  <a:pt x="0" y="432482"/>
                </a:lnTo>
                <a:lnTo>
                  <a:pt x="0" y="0"/>
                </a:lnTo>
                <a:close/>
              </a:path>
            </a:pathLst>
          </a:custGeom>
          <a:blipFill>
            <a:blip r:embed="rId8">
              <a:extLst>
                <a:ext uri="{96DAC541-7B7A-43D3-8B79-37D633B846F1}">
                  <asvg:svgBlip xmlns:asvg="http://schemas.microsoft.com/office/drawing/2016/SVG/main" r:embed="rId10"/>
                </a:ext>
              </a:extLst>
            </a:blip>
            <a:stretch>
              <a:fillRect l="0" t="0" r="0" b="0"/>
            </a:stretch>
          </a:blipFill>
        </p:spPr>
      </p:sp>
      <p:sp>
        <p:nvSpPr>
          <p:cNvPr name="Freeform 24" id="24"/>
          <p:cNvSpPr/>
          <p:nvPr/>
        </p:nvSpPr>
        <p:spPr>
          <a:xfrm flipH="false" flipV="false" rot="0">
            <a:off x="965197" y="4852778"/>
            <a:ext cx="543325" cy="432483"/>
          </a:xfrm>
          <a:custGeom>
            <a:avLst/>
            <a:gdLst/>
            <a:ahLst/>
            <a:cxnLst/>
            <a:rect r="r" b="b" t="t" l="l"/>
            <a:pathLst>
              <a:path h="432483" w="543325">
                <a:moveTo>
                  <a:pt x="0" y="0"/>
                </a:moveTo>
                <a:lnTo>
                  <a:pt x="543325" y="0"/>
                </a:lnTo>
                <a:lnTo>
                  <a:pt x="543325" y="432483"/>
                </a:lnTo>
                <a:lnTo>
                  <a:pt x="0" y="432483"/>
                </a:lnTo>
                <a:lnTo>
                  <a:pt x="0" y="0"/>
                </a:lnTo>
                <a:close/>
              </a:path>
            </a:pathLst>
          </a:custGeom>
          <a:blipFill>
            <a:blip r:embed="rId8">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965197" y="5888422"/>
            <a:ext cx="543325" cy="432483"/>
          </a:xfrm>
          <a:custGeom>
            <a:avLst/>
            <a:gdLst/>
            <a:ahLst/>
            <a:cxnLst/>
            <a:rect r="r" b="b" t="t" l="l"/>
            <a:pathLst>
              <a:path h="432483" w="543325">
                <a:moveTo>
                  <a:pt x="0" y="0"/>
                </a:moveTo>
                <a:lnTo>
                  <a:pt x="543325" y="0"/>
                </a:lnTo>
                <a:lnTo>
                  <a:pt x="543325" y="432482"/>
                </a:lnTo>
                <a:lnTo>
                  <a:pt x="0" y="432482"/>
                </a:lnTo>
                <a:lnTo>
                  <a:pt x="0" y="0"/>
                </a:lnTo>
                <a:close/>
              </a:path>
            </a:pathLst>
          </a:custGeom>
          <a:blipFill>
            <a:blip r:embed="rId8">
              <a:extLst>
                <a:ext uri="{96DAC541-7B7A-43D3-8B79-37D633B846F1}">
                  <asvg:svgBlip xmlns:asvg="http://schemas.microsoft.com/office/drawing/2016/SVG/main" r:embed="rId12"/>
                </a:ext>
              </a:extLst>
            </a:blip>
            <a:stretch>
              <a:fillRect l="0" t="0" r="0" b="0"/>
            </a:stretch>
          </a:blipFill>
        </p:spPr>
      </p:sp>
      <p:grpSp>
        <p:nvGrpSpPr>
          <p:cNvPr name="Group 26" id="26"/>
          <p:cNvGrpSpPr>
            <a:grpSpLocks noChangeAspect="true"/>
          </p:cNvGrpSpPr>
          <p:nvPr/>
        </p:nvGrpSpPr>
        <p:grpSpPr>
          <a:xfrm rot="0">
            <a:off x="1382430" y="8239944"/>
            <a:ext cx="15510491" cy="977055"/>
            <a:chOff x="0" y="0"/>
            <a:chExt cx="15510485" cy="977062"/>
          </a:xfrm>
        </p:grpSpPr>
        <p:sp>
          <p:nvSpPr>
            <p:cNvPr name="Freeform 27" id="27"/>
            <p:cNvSpPr/>
            <p:nvPr/>
          </p:nvSpPr>
          <p:spPr>
            <a:xfrm flipH="false" flipV="false" rot="0">
              <a:off x="0" y="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28" id="28"/>
          <p:cNvSpPr/>
          <p:nvPr/>
        </p:nvSpPr>
        <p:spPr>
          <a:xfrm flipH="false" flipV="false" rot="0">
            <a:off x="10739180" y="5336762"/>
            <a:ext cx="5152273" cy="2027339"/>
          </a:xfrm>
          <a:custGeom>
            <a:avLst/>
            <a:gdLst/>
            <a:ahLst/>
            <a:cxnLst/>
            <a:rect r="r" b="b" t="t" l="l"/>
            <a:pathLst>
              <a:path h="2027339" w="5152273">
                <a:moveTo>
                  <a:pt x="0" y="0"/>
                </a:moveTo>
                <a:lnTo>
                  <a:pt x="5152273" y="0"/>
                </a:lnTo>
                <a:lnTo>
                  <a:pt x="5152273" y="2027339"/>
                </a:lnTo>
                <a:lnTo>
                  <a:pt x="0" y="2027339"/>
                </a:lnTo>
                <a:lnTo>
                  <a:pt x="0" y="0"/>
                </a:lnTo>
                <a:close/>
              </a:path>
            </a:pathLst>
          </a:custGeom>
          <a:blipFill>
            <a:blip r:embed="rId4">
              <a:extLst>
                <a:ext uri="{96DAC541-7B7A-43D3-8B79-37D633B846F1}">
                  <asvg:svgBlip xmlns:asvg="http://schemas.microsoft.com/office/drawing/2016/SVG/main" r:embed="rId13"/>
                </a:ext>
              </a:extLst>
            </a:blip>
            <a:stretch>
              <a:fillRect l="0" t="0" r="0" b="0"/>
            </a:stretch>
          </a:blipFill>
        </p:spPr>
      </p:sp>
      <p:sp>
        <p:nvSpPr>
          <p:cNvPr name="TextBox 29" id="29"/>
          <p:cNvSpPr txBox="true"/>
          <p:nvPr/>
        </p:nvSpPr>
        <p:spPr>
          <a:xfrm rot="0">
            <a:off x="1382430" y="1276760"/>
            <a:ext cx="9348711" cy="2325462"/>
          </a:xfrm>
          <a:prstGeom prst="rect">
            <a:avLst/>
          </a:prstGeom>
        </p:spPr>
        <p:txBody>
          <a:bodyPr anchor="t" rtlCol="false" tIns="0" lIns="0" bIns="0" rIns="0">
            <a:spAutoFit/>
          </a:bodyPr>
          <a:lstStyle/>
          <a:p>
            <a:pPr algn="l">
              <a:lnSpc>
                <a:spcPts val="9000"/>
              </a:lnSpc>
            </a:pPr>
            <a:r>
              <a:rPr lang="en-US" b="true" sz="9000">
                <a:solidFill>
                  <a:srgbClr val="09395E"/>
                </a:solidFill>
                <a:latin typeface="Bernoru Condensed"/>
                <a:ea typeface="Bernoru Condensed"/>
                <a:cs typeface="Bernoru Condensed"/>
                <a:sym typeface="Bernoru Condensed"/>
              </a:rPr>
              <a:t>WHO IT </a:t>
            </a:r>
            <a:r>
              <a:rPr lang="en-US" b="true" sz="9000">
                <a:solidFill>
                  <a:srgbClr val="D61F26"/>
                </a:solidFill>
                <a:latin typeface="Bernoru Condensed"/>
                <a:ea typeface="Bernoru Condensed"/>
                <a:cs typeface="Bernoru Condensed"/>
                <a:sym typeface="Bernoru Condensed"/>
              </a:rPr>
              <a:t>HELPS</a:t>
            </a:r>
            <a:r>
              <a:rPr lang="en-US" b="true" sz="9000">
                <a:solidFill>
                  <a:srgbClr val="09395E"/>
                </a:solidFill>
                <a:latin typeface="Bernoru Condensed"/>
                <a:ea typeface="Bernoru Condensed"/>
                <a:cs typeface="Bernoru Condensed"/>
                <a:sym typeface="Bernoru Condensed"/>
              </a:rPr>
              <a:t> &amp; WHY IT </a:t>
            </a:r>
            <a:r>
              <a:rPr lang="en-US" b="true" sz="9000">
                <a:solidFill>
                  <a:srgbClr val="D61F26"/>
                </a:solidFill>
                <a:latin typeface="Bernoru Condensed"/>
                <a:ea typeface="Bernoru Condensed"/>
                <a:cs typeface="Bernoru Condensed"/>
                <a:sym typeface="Bernoru Condensed"/>
              </a:rPr>
              <a:t>MATTERS</a:t>
            </a:r>
          </a:p>
        </p:txBody>
      </p:sp>
      <p:sp>
        <p:nvSpPr>
          <p:cNvPr name="TextBox 30" id="30"/>
          <p:cNvSpPr txBox="true"/>
          <p:nvPr/>
        </p:nvSpPr>
        <p:spPr>
          <a:xfrm rot="0">
            <a:off x="3698996" y="3604603"/>
            <a:ext cx="96822" cy="694573"/>
          </a:xfrm>
          <a:prstGeom prst="rect">
            <a:avLst/>
          </a:prstGeom>
        </p:spPr>
        <p:txBody>
          <a:bodyPr anchor="t" rtlCol="false" tIns="0" lIns="0" bIns="0" rIns="0">
            <a:spAutoFit/>
          </a:bodyPr>
          <a:lstStyle/>
          <a:p>
            <a:pPr algn="l">
              <a:lnSpc>
                <a:spcPts val="6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31" id="31"/>
          <p:cNvSpPr txBox="true"/>
          <p:nvPr/>
        </p:nvSpPr>
        <p:spPr>
          <a:xfrm rot="0">
            <a:off x="1670180" y="3604603"/>
            <a:ext cx="8189598" cy="692191"/>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Eligible citizensheld pretrialor on minorcharges</a:t>
            </a:r>
          </a:p>
        </p:txBody>
      </p:sp>
      <p:sp>
        <p:nvSpPr>
          <p:cNvPr name="TextBox 32" id="32"/>
          <p:cNvSpPr txBox="true"/>
          <p:nvPr/>
        </p:nvSpPr>
        <p:spPr>
          <a:xfrm rot="0">
            <a:off x="1670180" y="4547949"/>
            <a:ext cx="7301108" cy="692191"/>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Mostly low-income and people of color</a:t>
            </a:r>
          </a:p>
        </p:txBody>
      </p:sp>
      <p:sp>
        <p:nvSpPr>
          <p:cNvPr name="TextBox 33" id="33"/>
          <p:cNvSpPr txBox="true"/>
          <p:nvPr/>
        </p:nvSpPr>
        <p:spPr>
          <a:xfrm rot="0">
            <a:off x="1670180" y="5570306"/>
            <a:ext cx="8689276" cy="692191"/>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Voting = civic power; DDDA = democracy infrastructure</a:t>
            </a:r>
          </a:p>
        </p:txBody>
      </p:sp>
      <p:sp>
        <p:nvSpPr>
          <p:cNvPr name="TextBox 34" id="34"/>
          <p:cNvSpPr txBox="true"/>
          <p:nvPr/>
        </p:nvSpPr>
        <p:spPr>
          <a:xfrm rot="0">
            <a:off x="1662008" y="6733537"/>
            <a:ext cx="8697449" cy="844555"/>
          </a:xfrm>
          <a:prstGeom prst="rect">
            <a:avLst/>
          </a:prstGeom>
        </p:spPr>
        <p:txBody>
          <a:bodyPr anchor="t" rtlCol="false" tIns="0" lIns="0" bIns="0" rIns="0">
            <a:spAutoFit/>
          </a:bodyPr>
          <a:lstStyle/>
          <a:p>
            <a:pPr algn="l">
              <a:lnSpc>
                <a:spcPts val="3399"/>
              </a:lnSpc>
            </a:pPr>
            <a:r>
              <a:rPr lang="en-US" sz="2499">
                <a:solidFill>
                  <a:srgbClr val="09395E"/>
                </a:solidFill>
                <a:latin typeface="Be Vietnam"/>
                <a:ea typeface="Be Vietnam"/>
                <a:cs typeface="Be Vietnam"/>
                <a:sym typeface="Be Vietnam"/>
              </a:rPr>
              <a:t>Protects the rights of people who are often excluded from the democratic process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6100" cy="10287000"/>
          </a:xfrm>
          <a:custGeom>
            <a:avLst/>
            <a:gdLst/>
            <a:ahLst/>
            <a:cxnLst/>
            <a:rect r="r" b="b" t="t" l="l"/>
            <a:pathLst>
              <a:path h="10287000" w="18326100">
                <a:moveTo>
                  <a:pt x="0" y="0"/>
                </a:moveTo>
                <a:lnTo>
                  <a:pt x="18326100" y="0"/>
                </a:lnTo>
                <a:lnTo>
                  <a:pt x="18326100" y="10287000"/>
                </a:lnTo>
                <a:lnTo>
                  <a:pt x="0" y="10287000"/>
                </a:lnTo>
                <a:lnTo>
                  <a:pt x="0" y="0"/>
                </a:lnTo>
                <a:close/>
              </a:path>
            </a:pathLst>
          </a:custGeom>
          <a:blipFill>
            <a:blip r:embed="rId3">
              <a:alphaModFix amt="30000"/>
            </a:blip>
            <a:stretch>
              <a:fillRect l="0" t="0" r="0" b="0"/>
            </a:stretch>
          </a:blipFill>
        </p:spPr>
      </p:sp>
      <p:grpSp>
        <p:nvGrpSpPr>
          <p:cNvPr name="Group 3" id="3"/>
          <p:cNvGrpSpPr>
            <a:grpSpLocks noChangeAspect="true"/>
          </p:cNvGrpSpPr>
          <p:nvPr/>
        </p:nvGrpSpPr>
        <p:grpSpPr>
          <a:xfrm rot="0">
            <a:off x="10601115" y="1274007"/>
            <a:ext cx="119634" cy="119634"/>
            <a:chOff x="0" y="0"/>
            <a:chExt cx="119634" cy="119634"/>
          </a:xfrm>
        </p:grpSpPr>
        <p:sp>
          <p:nvSpPr>
            <p:cNvPr name="Freeform 4" id="4"/>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5" id="5"/>
          <p:cNvGrpSpPr>
            <a:grpSpLocks noChangeAspect="true"/>
          </p:cNvGrpSpPr>
          <p:nvPr/>
        </p:nvGrpSpPr>
        <p:grpSpPr>
          <a:xfrm rot="0">
            <a:off x="10601115" y="1586541"/>
            <a:ext cx="119634" cy="119634"/>
            <a:chOff x="0" y="0"/>
            <a:chExt cx="119634" cy="119634"/>
          </a:xfrm>
        </p:grpSpPr>
        <p:sp>
          <p:nvSpPr>
            <p:cNvPr name="Freeform 6" id="6"/>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7" id="7"/>
          <p:cNvGrpSpPr>
            <a:grpSpLocks noChangeAspect="true"/>
          </p:cNvGrpSpPr>
          <p:nvPr/>
        </p:nvGrpSpPr>
        <p:grpSpPr>
          <a:xfrm rot="0">
            <a:off x="10892542" y="1274007"/>
            <a:ext cx="119634" cy="119634"/>
            <a:chOff x="0" y="0"/>
            <a:chExt cx="119634" cy="119634"/>
          </a:xfrm>
        </p:grpSpPr>
        <p:sp>
          <p:nvSpPr>
            <p:cNvPr name="Freeform 8" id="8"/>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187" y="14859"/>
                    <a:pt x="101981" y="17653"/>
                  </a:cubicBezTo>
                  <a:cubicBezTo>
                    <a:pt x="104775"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9" id="9"/>
          <p:cNvGrpSpPr>
            <a:grpSpLocks noChangeAspect="true"/>
          </p:cNvGrpSpPr>
          <p:nvPr/>
        </p:nvGrpSpPr>
        <p:grpSpPr>
          <a:xfrm rot="0">
            <a:off x="10892542" y="1586541"/>
            <a:ext cx="119634" cy="119634"/>
            <a:chOff x="0" y="0"/>
            <a:chExt cx="119634" cy="119634"/>
          </a:xfrm>
        </p:grpSpPr>
        <p:sp>
          <p:nvSpPr>
            <p:cNvPr name="Freeform 10" id="10"/>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187" y="14859"/>
                    <a:pt x="101981" y="17653"/>
                  </a:cubicBezTo>
                  <a:cubicBezTo>
                    <a:pt x="104775"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187"/>
                    <a:pt x="101981" y="101981"/>
                  </a:cubicBezTo>
                  <a:cubicBezTo>
                    <a:pt x="99187" y="104775"/>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11" id="11"/>
          <p:cNvGrpSpPr>
            <a:grpSpLocks noChangeAspect="true"/>
          </p:cNvGrpSpPr>
          <p:nvPr/>
        </p:nvGrpSpPr>
        <p:grpSpPr>
          <a:xfrm rot="0">
            <a:off x="11184007" y="1899085"/>
            <a:ext cx="119634" cy="119634"/>
            <a:chOff x="0" y="0"/>
            <a:chExt cx="119634" cy="119634"/>
          </a:xfrm>
        </p:grpSpPr>
        <p:sp>
          <p:nvSpPr>
            <p:cNvPr name="Freeform 12" id="12"/>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187"/>
                    <a:pt x="101981" y="101981"/>
                  </a:cubicBezTo>
                  <a:cubicBezTo>
                    <a:pt x="99187" y="104775"/>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447" y="104775"/>
                    <a:pt x="17653" y="101981"/>
                  </a:cubicBezTo>
                  <a:cubicBezTo>
                    <a:pt x="14859"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447"/>
                    <a:pt x="17653" y="17653"/>
                  </a:cubicBezTo>
                  <a:cubicBezTo>
                    <a:pt x="20447" y="14859"/>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13" id="13"/>
          <p:cNvGrpSpPr>
            <a:grpSpLocks noChangeAspect="true"/>
          </p:cNvGrpSpPr>
          <p:nvPr/>
        </p:nvGrpSpPr>
        <p:grpSpPr>
          <a:xfrm rot="0">
            <a:off x="11184007" y="1274007"/>
            <a:ext cx="119634" cy="119634"/>
            <a:chOff x="0" y="0"/>
            <a:chExt cx="119634" cy="119634"/>
          </a:xfrm>
        </p:grpSpPr>
        <p:sp>
          <p:nvSpPr>
            <p:cNvPr name="Freeform 14" id="14"/>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15" id="15"/>
          <p:cNvGrpSpPr>
            <a:grpSpLocks noChangeAspect="true"/>
          </p:cNvGrpSpPr>
          <p:nvPr/>
        </p:nvGrpSpPr>
        <p:grpSpPr>
          <a:xfrm rot="0">
            <a:off x="11184007" y="1586541"/>
            <a:ext cx="119634" cy="119634"/>
            <a:chOff x="0" y="0"/>
            <a:chExt cx="119634" cy="119634"/>
          </a:xfrm>
        </p:grpSpPr>
        <p:sp>
          <p:nvSpPr>
            <p:cNvPr name="Freeform 16" id="16"/>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17" id="17"/>
          <p:cNvGrpSpPr>
            <a:grpSpLocks noChangeAspect="true"/>
          </p:cNvGrpSpPr>
          <p:nvPr/>
        </p:nvGrpSpPr>
        <p:grpSpPr>
          <a:xfrm rot="0">
            <a:off x="11184007" y="2211629"/>
            <a:ext cx="119634" cy="119624"/>
            <a:chOff x="0" y="0"/>
            <a:chExt cx="119634" cy="119621"/>
          </a:xfrm>
        </p:grpSpPr>
        <p:sp>
          <p:nvSpPr>
            <p:cNvPr name="Freeform 18" id="18"/>
            <p:cNvSpPr/>
            <p:nvPr/>
          </p:nvSpPr>
          <p:spPr>
            <a:xfrm flipH="false" flipV="false" rot="0">
              <a:off x="0" y="0"/>
              <a:ext cx="119634" cy="119634"/>
            </a:xfrm>
            <a:custGeom>
              <a:avLst/>
              <a:gdLst/>
              <a:ahLst/>
              <a:cxnLst/>
              <a:rect r="r" b="b" t="t" l="l"/>
              <a:pathLst>
                <a:path h="119634" w="119634">
                  <a:moveTo>
                    <a:pt x="59817" y="0"/>
                  </a:moveTo>
                  <a:cubicBezTo>
                    <a:pt x="55880" y="0"/>
                    <a:pt x="51943" y="381"/>
                    <a:pt x="48133" y="1143"/>
                  </a:cubicBezTo>
                  <a:cubicBezTo>
                    <a:pt x="44323" y="1905"/>
                    <a:pt x="40513" y="3048"/>
                    <a:pt x="36957" y="4572"/>
                  </a:cubicBezTo>
                  <a:cubicBezTo>
                    <a:pt x="33401" y="6096"/>
                    <a:pt x="29845" y="7874"/>
                    <a:pt x="26670" y="10160"/>
                  </a:cubicBezTo>
                  <a:cubicBezTo>
                    <a:pt x="23495" y="12446"/>
                    <a:pt x="20320" y="14859"/>
                    <a:pt x="17653" y="17653"/>
                  </a:cubicBezTo>
                  <a:cubicBezTo>
                    <a:pt x="14986" y="20447"/>
                    <a:pt x="12446" y="23495"/>
                    <a:pt x="10160" y="26670"/>
                  </a:cubicBezTo>
                  <a:cubicBezTo>
                    <a:pt x="7874" y="29845"/>
                    <a:pt x="6096" y="33401"/>
                    <a:pt x="4572" y="36957"/>
                  </a:cubicBezTo>
                  <a:cubicBezTo>
                    <a:pt x="3048" y="40513"/>
                    <a:pt x="1905" y="44323"/>
                    <a:pt x="1143" y="48133"/>
                  </a:cubicBezTo>
                  <a:cubicBezTo>
                    <a:pt x="381" y="51943"/>
                    <a:pt x="0" y="55880"/>
                    <a:pt x="0" y="59817"/>
                  </a:cubicBezTo>
                  <a:cubicBezTo>
                    <a:pt x="0" y="63754"/>
                    <a:pt x="381" y="67691"/>
                    <a:pt x="1143" y="71501"/>
                  </a:cubicBezTo>
                  <a:cubicBezTo>
                    <a:pt x="1905" y="75311"/>
                    <a:pt x="3048" y="79121"/>
                    <a:pt x="4572" y="82677"/>
                  </a:cubicBezTo>
                  <a:cubicBezTo>
                    <a:pt x="6096" y="86233"/>
                    <a:pt x="7874" y="89789"/>
                    <a:pt x="10160" y="92964"/>
                  </a:cubicBezTo>
                  <a:cubicBezTo>
                    <a:pt x="12446" y="96139"/>
                    <a:pt x="14859" y="99314"/>
                    <a:pt x="17653" y="101981"/>
                  </a:cubicBezTo>
                  <a:cubicBezTo>
                    <a:pt x="20447" y="104648"/>
                    <a:pt x="23495" y="107188"/>
                    <a:pt x="26670" y="109474"/>
                  </a:cubicBezTo>
                  <a:cubicBezTo>
                    <a:pt x="29845" y="111760"/>
                    <a:pt x="33401" y="113538"/>
                    <a:pt x="36957" y="115062"/>
                  </a:cubicBezTo>
                  <a:cubicBezTo>
                    <a:pt x="40513" y="116586"/>
                    <a:pt x="44323" y="117729"/>
                    <a:pt x="48133" y="118491"/>
                  </a:cubicBezTo>
                  <a:cubicBezTo>
                    <a:pt x="51562" y="119126"/>
                    <a:pt x="54991" y="119507"/>
                    <a:pt x="58547" y="119634"/>
                  </a:cubicBezTo>
                  <a:lnTo>
                    <a:pt x="61087" y="119634"/>
                  </a:lnTo>
                  <a:cubicBezTo>
                    <a:pt x="64643" y="119507"/>
                    <a:pt x="68072" y="119126"/>
                    <a:pt x="71501" y="118491"/>
                  </a:cubicBezTo>
                  <a:cubicBezTo>
                    <a:pt x="75311" y="117729"/>
                    <a:pt x="79121" y="116586"/>
                    <a:pt x="82677" y="115062"/>
                  </a:cubicBezTo>
                  <a:cubicBezTo>
                    <a:pt x="86233" y="113538"/>
                    <a:pt x="89789" y="111760"/>
                    <a:pt x="92964" y="109474"/>
                  </a:cubicBezTo>
                  <a:cubicBezTo>
                    <a:pt x="96139" y="107188"/>
                    <a:pt x="99314" y="104775"/>
                    <a:pt x="101981" y="101981"/>
                  </a:cubicBezTo>
                  <a:cubicBezTo>
                    <a:pt x="104648" y="99187"/>
                    <a:pt x="107188" y="96139"/>
                    <a:pt x="109474" y="92964"/>
                  </a:cubicBezTo>
                  <a:cubicBezTo>
                    <a:pt x="111760" y="89789"/>
                    <a:pt x="113538" y="86233"/>
                    <a:pt x="115062" y="82677"/>
                  </a:cubicBezTo>
                  <a:cubicBezTo>
                    <a:pt x="116586" y="79121"/>
                    <a:pt x="117729" y="75311"/>
                    <a:pt x="118491" y="71501"/>
                  </a:cubicBezTo>
                  <a:cubicBezTo>
                    <a:pt x="119253" y="67691"/>
                    <a:pt x="119634" y="63754"/>
                    <a:pt x="119634" y="59817"/>
                  </a:cubicBezTo>
                  <a:cubicBezTo>
                    <a:pt x="119634" y="55880"/>
                    <a:pt x="119253" y="51943"/>
                    <a:pt x="118491" y="48133"/>
                  </a:cubicBezTo>
                  <a:cubicBezTo>
                    <a:pt x="117729" y="44323"/>
                    <a:pt x="116586" y="40513"/>
                    <a:pt x="115062" y="36957"/>
                  </a:cubicBezTo>
                  <a:cubicBezTo>
                    <a:pt x="113538" y="33401"/>
                    <a:pt x="111760" y="29845"/>
                    <a:pt x="109474" y="26670"/>
                  </a:cubicBezTo>
                  <a:cubicBezTo>
                    <a:pt x="107188" y="23495"/>
                    <a:pt x="104775" y="20320"/>
                    <a:pt x="101981" y="17653"/>
                  </a:cubicBezTo>
                  <a:cubicBezTo>
                    <a:pt x="99187" y="14986"/>
                    <a:pt x="96266" y="12319"/>
                    <a:pt x="93091" y="10033"/>
                  </a:cubicBezTo>
                  <a:cubicBezTo>
                    <a:pt x="89916" y="7747"/>
                    <a:pt x="86360" y="6096"/>
                    <a:pt x="82677" y="4572"/>
                  </a:cubicBezTo>
                  <a:cubicBezTo>
                    <a:pt x="78994" y="3048"/>
                    <a:pt x="75311" y="1905"/>
                    <a:pt x="71501" y="1143"/>
                  </a:cubicBezTo>
                  <a:cubicBezTo>
                    <a:pt x="67691" y="381"/>
                    <a:pt x="63754" y="0"/>
                    <a:pt x="59817" y="0"/>
                  </a:cubicBezTo>
                  <a:close/>
                </a:path>
              </a:pathLst>
            </a:custGeom>
            <a:solidFill>
              <a:srgbClr val="D61F26"/>
            </a:solidFill>
          </p:spPr>
        </p:sp>
      </p:grpSp>
      <p:grpSp>
        <p:nvGrpSpPr>
          <p:cNvPr name="Group 19" id="19"/>
          <p:cNvGrpSpPr>
            <a:grpSpLocks noChangeAspect="true"/>
          </p:cNvGrpSpPr>
          <p:nvPr/>
        </p:nvGrpSpPr>
        <p:grpSpPr>
          <a:xfrm rot="0">
            <a:off x="11475453" y="1899085"/>
            <a:ext cx="119634" cy="119634"/>
            <a:chOff x="0" y="0"/>
            <a:chExt cx="119634" cy="119634"/>
          </a:xfrm>
        </p:grpSpPr>
        <p:sp>
          <p:nvSpPr>
            <p:cNvPr name="Freeform 20" id="20"/>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447" y="104775"/>
                    <a:pt x="17653" y="101981"/>
                  </a:cubicBezTo>
                  <a:cubicBezTo>
                    <a:pt x="14859"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447"/>
                    <a:pt x="17653" y="17653"/>
                  </a:cubicBezTo>
                  <a:cubicBezTo>
                    <a:pt x="20447" y="14859"/>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21" id="21"/>
          <p:cNvGrpSpPr>
            <a:grpSpLocks noChangeAspect="true"/>
          </p:cNvGrpSpPr>
          <p:nvPr/>
        </p:nvGrpSpPr>
        <p:grpSpPr>
          <a:xfrm rot="0">
            <a:off x="11475453" y="1274007"/>
            <a:ext cx="119634" cy="119634"/>
            <a:chOff x="0" y="0"/>
            <a:chExt cx="119634" cy="119634"/>
          </a:xfrm>
        </p:grpSpPr>
        <p:sp>
          <p:nvSpPr>
            <p:cNvPr name="Freeform 22" id="22"/>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23" id="23"/>
          <p:cNvGrpSpPr>
            <a:grpSpLocks noChangeAspect="true"/>
          </p:cNvGrpSpPr>
          <p:nvPr/>
        </p:nvGrpSpPr>
        <p:grpSpPr>
          <a:xfrm rot="0">
            <a:off x="11475453" y="1586541"/>
            <a:ext cx="119634" cy="119634"/>
            <a:chOff x="0" y="0"/>
            <a:chExt cx="119634" cy="119634"/>
          </a:xfrm>
        </p:grpSpPr>
        <p:sp>
          <p:nvSpPr>
            <p:cNvPr name="Freeform 24" id="24"/>
            <p:cNvSpPr/>
            <p:nvPr/>
          </p:nvSpPr>
          <p:spPr>
            <a:xfrm flipH="false" flipV="false" rot="0">
              <a:off x="0" y="0"/>
              <a:ext cx="119634" cy="119634"/>
            </a:xfrm>
            <a:custGeom>
              <a:avLst/>
              <a:gdLst/>
              <a:ahLst/>
              <a:cxnLst/>
              <a:rect r="r" b="b" t="t" l="l"/>
              <a:pathLst>
                <a:path h="119634" w="119634">
                  <a:moveTo>
                    <a:pt x="59817" y="0"/>
                  </a:moveTo>
                  <a:cubicBezTo>
                    <a:pt x="63754" y="0"/>
                    <a:pt x="67691" y="381"/>
                    <a:pt x="71501" y="1143"/>
                  </a:cubicBezTo>
                  <a:cubicBezTo>
                    <a:pt x="75311" y="1905"/>
                    <a:pt x="79121" y="3048"/>
                    <a:pt x="82677" y="4572"/>
                  </a:cubicBezTo>
                  <a:cubicBezTo>
                    <a:pt x="86233" y="6096"/>
                    <a:pt x="89789" y="7874"/>
                    <a:pt x="92964" y="10160"/>
                  </a:cubicBezTo>
                  <a:cubicBezTo>
                    <a:pt x="96139" y="12446"/>
                    <a:pt x="99314" y="14859"/>
                    <a:pt x="101981" y="17653"/>
                  </a:cubicBezTo>
                  <a:cubicBezTo>
                    <a:pt x="104648" y="20447"/>
                    <a:pt x="107188" y="23495"/>
                    <a:pt x="109474" y="26670"/>
                  </a:cubicBezTo>
                  <a:cubicBezTo>
                    <a:pt x="111760" y="29845"/>
                    <a:pt x="113538" y="33401"/>
                    <a:pt x="115062" y="36957"/>
                  </a:cubicBezTo>
                  <a:cubicBezTo>
                    <a:pt x="116586" y="40513"/>
                    <a:pt x="117729" y="44323"/>
                    <a:pt x="118491" y="48133"/>
                  </a:cubicBezTo>
                  <a:cubicBezTo>
                    <a:pt x="119253" y="51943"/>
                    <a:pt x="119634" y="55880"/>
                    <a:pt x="119634" y="59817"/>
                  </a:cubicBezTo>
                  <a:cubicBezTo>
                    <a:pt x="119634" y="63754"/>
                    <a:pt x="119253" y="67691"/>
                    <a:pt x="118491" y="71501"/>
                  </a:cubicBezTo>
                  <a:cubicBezTo>
                    <a:pt x="117729" y="75311"/>
                    <a:pt x="116586" y="79121"/>
                    <a:pt x="115062" y="82677"/>
                  </a:cubicBezTo>
                  <a:cubicBezTo>
                    <a:pt x="113538" y="86233"/>
                    <a:pt x="111760" y="89789"/>
                    <a:pt x="109474" y="92964"/>
                  </a:cubicBezTo>
                  <a:cubicBezTo>
                    <a:pt x="107188" y="96139"/>
                    <a:pt x="104775" y="99314"/>
                    <a:pt x="101981" y="101981"/>
                  </a:cubicBezTo>
                  <a:cubicBezTo>
                    <a:pt x="99187" y="104648"/>
                    <a:pt x="96139" y="107188"/>
                    <a:pt x="92964" y="109474"/>
                  </a:cubicBezTo>
                  <a:cubicBezTo>
                    <a:pt x="89789" y="111760"/>
                    <a:pt x="86233" y="113538"/>
                    <a:pt x="82677" y="115062"/>
                  </a:cubicBezTo>
                  <a:cubicBezTo>
                    <a:pt x="79121" y="116586"/>
                    <a:pt x="75311" y="117729"/>
                    <a:pt x="71501" y="118491"/>
                  </a:cubicBezTo>
                  <a:cubicBezTo>
                    <a:pt x="67691" y="119253"/>
                    <a:pt x="63754" y="119634"/>
                    <a:pt x="59817" y="119634"/>
                  </a:cubicBezTo>
                  <a:cubicBezTo>
                    <a:pt x="55880" y="119634"/>
                    <a:pt x="51943" y="119253"/>
                    <a:pt x="48133" y="118491"/>
                  </a:cubicBezTo>
                  <a:cubicBezTo>
                    <a:pt x="44323" y="117729"/>
                    <a:pt x="40513" y="116586"/>
                    <a:pt x="36957" y="115062"/>
                  </a:cubicBezTo>
                  <a:cubicBezTo>
                    <a:pt x="33401" y="113538"/>
                    <a:pt x="29845" y="111760"/>
                    <a:pt x="26670" y="109474"/>
                  </a:cubicBezTo>
                  <a:cubicBezTo>
                    <a:pt x="23495" y="107188"/>
                    <a:pt x="20320" y="104775"/>
                    <a:pt x="17653" y="101981"/>
                  </a:cubicBezTo>
                  <a:cubicBezTo>
                    <a:pt x="14986" y="99187"/>
                    <a:pt x="12446" y="96139"/>
                    <a:pt x="10160" y="92964"/>
                  </a:cubicBezTo>
                  <a:cubicBezTo>
                    <a:pt x="7874" y="89789"/>
                    <a:pt x="6096" y="86360"/>
                    <a:pt x="4572" y="82677"/>
                  </a:cubicBezTo>
                  <a:cubicBezTo>
                    <a:pt x="3048" y="78994"/>
                    <a:pt x="1905" y="75311"/>
                    <a:pt x="1143" y="71501"/>
                  </a:cubicBezTo>
                  <a:cubicBezTo>
                    <a:pt x="381" y="67691"/>
                    <a:pt x="0" y="63754"/>
                    <a:pt x="0" y="59817"/>
                  </a:cubicBezTo>
                  <a:cubicBezTo>
                    <a:pt x="0" y="55880"/>
                    <a:pt x="381" y="51943"/>
                    <a:pt x="1143" y="48133"/>
                  </a:cubicBezTo>
                  <a:cubicBezTo>
                    <a:pt x="1905" y="44323"/>
                    <a:pt x="3048" y="40513"/>
                    <a:pt x="4572" y="36957"/>
                  </a:cubicBezTo>
                  <a:cubicBezTo>
                    <a:pt x="6096" y="33401"/>
                    <a:pt x="7874" y="29845"/>
                    <a:pt x="10160" y="26670"/>
                  </a:cubicBezTo>
                  <a:cubicBezTo>
                    <a:pt x="12446" y="23495"/>
                    <a:pt x="14859" y="20320"/>
                    <a:pt x="17653" y="17653"/>
                  </a:cubicBezTo>
                  <a:cubicBezTo>
                    <a:pt x="20447" y="14986"/>
                    <a:pt x="23495" y="12446"/>
                    <a:pt x="26670" y="10160"/>
                  </a:cubicBezTo>
                  <a:cubicBezTo>
                    <a:pt x="29845" y="7874"/>
                    <a:pt x="33401" y="6096"/>
                    <a:pt x="36957" y="4572"/>
                  </a:cubicBezTo>
                  <a:cubicBezTo>
                    <a:pt x="40513" y="3048"/>
                    <a:pt x="44323" y="1905"/>
                    <a:pt x="48133" y="1143"/>
                  </a:cubicBezTo>
                  <a:cubicBezTo>
                    <a:pt x="51943" y="381"/>
                    <a:pt x="55880" y="0"/>
                    <a:pt x="59817" y="0"/>
                  </a:cubicBezTo>
                  <a:close/>
                </a:path>
              </a:pathLst>
            </a:custGeom>
            <a:solidFill>
              <a:srgbClr val="D61F26"/>
            </a:solidFill>
          </p:spPr>
        </p:sp>
      </p:grpSp>
      <p:grpSp>
        <p:nvGrpSpPr>
          <p:cNvPr name="Group 25" id="25"/>
          <p:cNvGrpSpPr>
            <a:grpSpLocks noChangeAspect="true"/>
          </p:cNvGrpSpPr>
          <p:nvPr/>
        </p:nvGrpSpPr>
        <p:grpSpPr>
          <a:xfrm rot="0">
            <a:off x="11475453" y="2211629"/>
            <a:ext cx="119634" cy="119624"/>
            <a:chOff x="0" y="0"/>
            <a:chExt cx="119634" cy="119621"/>
          </a:xfrm>
        </p:grpSpPr>
        <p:sp>
          <p:nvSpPr>
            <p:cNvPr name="Freeform 26" id="26"/>
            <p:cNvSpPr/>
            <p:nvPr/>
          </p:nvSpPr>
          <p:spPr>
            <a:xfrm flipH="false" flipV="false" rot="0">
              <a:off x="0" y="0"/>
              <a:ext cx="119634" cy="119634"/>
            </a:xfrm>
            <a:custGeom>
              <a:avLst/>
              <a:gdLst/>
              <a:ahLst/>
              <a:cxnLst/>
              <a:rect r="r" b="b" t="t" l="l"/>
              <a:pathLst>
                <a:path h="119634" w="119634">
                  <a:moveTo>
                    <a:pt x="59817" y="0"/>
                  </a:moveTo>
                  <a:cubicBezTo>
                    <a:pt x="55880" y="0"/>
                    <a:pt x="51943" y="381"/>
                    <a:pt x="48133" y="1143"/>
                  </a:cubicBezTo>
                  <a:cubicBezTo>
                    <a:pt x="44323" y="1905"/>
                    <a:pt x="40513" y="3048"/>
                    <a:pt x="36957" y="4572"/>
                  </a:cubicBezTo>
                  <a:cubicBezTo>
                    <a:pt x="33401" y="6096"/>
                    <a:pt x="29845" y="7874"/>
                    <a:pt x="26670" y="10160"/>
                  </a:cubicBezTo>
                  <a:cubicBezTo>
                    <a:pt x="23495" y="12446"/>
                    <a:pt x="20320" y="14859"/>
                    <a:pt x="17653" y="17653"/>
                  </a:cubicBezTo>
                  <a:cubicBezTo>
                    <a:pt x="14986" y="20447"/>
                    <a:pt x="12446" y="23495"/>
                    <a:pt x="10160" y="26670"/>
                  </a:cubicBezTo>
                  <a:cubicBezTo>
                    <a:pt x="7874" y="29845"/>
                    <a:pt x="6096" y="33401"/>
                    <a:pt x="4572" y="36957"/>
                  </a:cubicBezTo>
                  <a:cubicBezTo>
                    <a:pt x="3048" y="40513"/>
                    <a:pt x="1905" y="44323"/>
                    <a:pt x="1143" y="48133"/>
                  </a:cubicBezTo>
                  <a:cubicBezTo>
                    <a:pt x="381" y="51943"/>
                    <a:pt x="0" y="55880"/>
                    <a:pt x="0" y="59817"/>
                  </a:cubicBezTo>
                  <a:cubicBezTo>
                    <a:pt x="0" y="63754"/>
                    <a:pt x="381" y="67691"/>
                    <a:pt x="1143" y="71501"/>
                  </a:cubicBezTo>
                  <a:cubicBezTo>
                    <a:pt x="1905" y="75311"/>
                    <a:pt x="3048" y="79121"/>
                    <a:pt x="4572" y="82677"/>
                  </a:cubicBezTo>
                  <a:cubicBezTo>
                    <a:pt x="6096" y="86233"/>
                    <a:pt x="7874" y="89789"/>
                    <a:pt x="10160" y="92964"/>
                  </a:cubicBezTo>
                  <a:cubicBezTo>
                    <a:pt x="12446" y="96139"/>
                    <a:pt x="14859" y="99314"/>
                    <a:pt x="17653" y="101981"/>
                  </a:cubicBezTo>
                  <a:cubicBezTo>
                    <a:pt x="20447" y="104648"/>
                    <a:pt x="23495" y="107188"/>
                    <a:pt x="26670" y="109474"/>
                  </a:cubicBezTo>
                  <a:cubicBezTo>
                    <a:pt x="29845" y="111760"/>
                    <a:pt x="33401" y="113538"/>
                    <a:pt x="36957" y="115062"/>
                  </a:cubicBezTo>
                  <a:cubicBezTo>
                    <a:pt x="40513" y="116586"/>
                    <a:pt x="44323" y="117729"/>
                    <a:pt x="48133" y="118491"/>
                  </a:cubicBezTo>
                  <a:cubicBezTo>
                    <a:pt x="51562" y="119126"/>
                    <a:pt x="54991" y="119507"/>
                    <a:pt x="58547" y="119634"/>
                  </a:cubicBezTo>
                  <a:lnTo>
                    <a:pt x="61087" y="119634"/>
                  </a:lnTo>
                  <a:cubicBezTo>
                    <a:pt x="64643" y="119507"/>
                    <a:pt x="68072" y="119126"/>
                    <a:pt x="71501" y="118491"/>
                  </a:cubicBezTo>
                  <a:cubicBezTo>
                    <a:pt x="75311" y="117729"/>
                    <a:pt x="79121" y="116586"/>
                    <a:pt x="82677" y="115062"/>
                  </a:cubicBezTo>
                  <a:cubicBezTo>
                    <a:pt x="86233" y="113538"/>
                    <a:pt x="89789" y="111760"/>
                    <a:pt x="92964" y="109474"/>
                  </a:cubicBezTo>
                  <a:cubicBezTo>
                    <a:pt x="96139" y="107188"/>
                    <a:pt x="99314" y="104775"/>
                    <a:pt x="101981" y="101981"/>
                  </a:cubicBezTo>
                  <a:cubicBezTo>
                    <a:pt x="104648" y="99187"/>
                    <a:pt x="107188" y="96139"/>
                    <a:pt x="109474" y="92964"/>
                  </a:cubicBezTo>
                  <a:cubicBezTo>
                    <a:pt x="111760" y="89789"/>
                    <a:pt x="113538" y="86233"/>
                    <a:pt x="115062" y="82677"/>
                  </a:cubicBezTo>
                  <a:cubicBezTo>
                    <a:pt x="116586" y="79121"/>
                    <a:pt x="117729" y="75311"/>
                    <a:pt x="118491" y="71501"/>
                  </a:cubicBezTo>
                  <a:cubicBezTo>
                    <a:pt x="119253" y="67691"/>
                    <a:pt x="119634" y="63754"/>
                    <a:pt x="119634" y="59817"/>
                  </a:cubicBezTo>
                  <a:cubicBezTo>
                    <a:pt x="119634" y="55880"/>
                    <a:pt x="119253" y="51943"/>
                    <a:pt x="118491" y="48133"/>
                  </a:cubicBezTo>
                  <a:cubicBezTo>
                    <a:pt x="117729" y="44323"/>
                    <a:pt x="116586" y="40513"/>
                    <a:pt x="115062" y="36957"/>
                  </a:cubicBezTo>
                  <a:cubicBezTo>
                    <a:pt x="113538" y="33401"/>
                    <a:pt x="111760" y="29845"/>
                    <a:pt x="109474" y="26670"/>
                  </a:cubicBezTo>
                  <a:cubicBezTo>
                    <a:pt x="107188" y="23495"/>
                    <a:pt x="104775" y="20447"/>
                    <a:pt x="101981" y="17653"/>
                  </a:cubicBezTo>
                  <a:cubicBezTo>
                    <a:pt x="99187" y="14859"/>
                    <a:pt x="96266" y="12319"/>
                    <a:pt x="93091" y="10033"/>
                  </a:cubicBezTo>
                  <a:cubicBezTo>
                    <a:pt x="89916" y="7747"/>
                    <a:pt x="86360" y="6096"/>
                    <a:pt x="82677" y="4572"/>
                  </a:cubicBezTo>
                  <a:cubicBezTo>
                    <a:pt x="78994" y="3048"/>
                    <a:pt x="75311" y="1905"/>
                    <a:pt x="71501" y="1143"/>
                  </a:cubicBezTo>
                  <a:cubicBezTo>
                    <a:pt x="67691" y="381"/>
                    <a:pt x="63754" y="0"/>
                    <a:pt x="59817" y="0"/>
                  </a:cubicBezTo>
                  <a:close/>
                </a:path>
              </a:pathLst>
            </a:custGeom>
            <a:solidFill>
              <a:srgbClr val="D61F26"/>
            </a:solidFill>
          </p:spPr>
        </p:sp>
      </p:grpSp>
      <p:grpSp>
        <p:nvGrpSpPr>
          <p:cNvPr name="Group 27" id="27"/>
          <p:cNvGrpSpPr>
            <a:grpSpLocks noChangeAspect="true"/>
          </p:cNvGrpSpPr>
          <p:nvPr/>
        </p:nvGrpSpPr>
        <p:grpSpPr>
          <a:xfrm rot="0">
            <a:off x="1318936" y="8178927"/>
            <a:ext cx="15633697" cy="1105595"/>
            <a:chOff x="0" y="0"/>
            <a:chExt cx="15633700" cy="1105598"/>
          </a:xfrm>
        </p:grpSpPr>
        <p:sp>
          <p:nvSpPr>
            <p:cNvPr name="Freeform 28" id="28"/>
            <p:cNvSpPr/>
            <p:nvPr/>
          </p:nvSpPr>
          <p:spPr>
            <a:xfrm flipH="false" flipV="false" rot="0">
              <a:off x="63500" y="6350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29" id="29"/>
            <p:cNvSpPr/>
            <p:nvPr/>
          </p:nvSpPr>
          <p:spPr>
            <a:xfrm flipH="false" flipV="false" rot="0">
              <a:off x="228600" y="256032"/>
              <a:ext cx="632841" cy="597916"/>
            </a:xfrm>
            <a:custGeom>
              <a:avLst/>
              <a:gdLst/>
              <a:ahLst/>
              <a:cxnLst/>
              <a:rect r="r" b="b" t="t" l="l"/>
              <a:pathLst>
                <a:path h="597916" w="632841">
                  <a:moveTo>
                    <a:pt x="391160" y="228219"/>
                  </a:moveTo>
                  <a:lnTo>
                    <a:pt x="316103" y="0"/>
                  </a:lnTo>
                  <a:lnTo>
                    <a:pt x="241554" y="228219"/>
                  </a:lnTo>
                  <a:lnTo>
                    <a:pt x="0" y="228219"/>
                  </a:lnTo>
                  <a:lnTo>
                    <a:pt x="195199" y="369824"/>
                  </a:lnTo>
                  <a:lnTo>
                    <a:pt x="120777" y="597916"/>
                  </a:lnTo>
                  <a:lnTo>
                    <a:pt x="316103" y="456946"/>
                  </a:lnTo>
                  <a:lnTo>
                    <a:pt x="512064" y="597916"/>
                  </a:lnTo>
                  <a:lnTo>
                    <a:pt x="437515" y="369697"/>
                  </a:lnTo>
                  <a:lnTo>
                    <a:pt x="632841" y="228219"/>
                  </a:lnTo>
                  <a:lnTo>
                    <a:pt x="391160" y="228219"/>
                  </a:lnTo>
                  <a:close/>
                </a:path>
              </a:pathLst>
            </a:custGeom>
            <a:solidFill>
              <a:srgbClr val="FFFFFF"/>
            </a:solidFill>
          </p:spPr>
        </p:sp>
        <p:sp>
          <p:nvSpPr>
            <p:cNvPr name="Freeform 30" id="30"/>
            <p:cNvSpPr/>
            <p:nvPr/>
          </p:nvSpPr>
          <p:spPr>
            <a:xfrm flipH="false" flipV="false" rot="0">
              <a:off x="1116330" y="256032"/>
              <a:ext cx="632841" cy="598043"/>
            </a:xfrm>
            <a:custGeom>
              <a:avLst/>
              <a:gdLst/>
              <a:ahLst/>
              <a:cxnLst/>
              <a:rect r="r" b="b" t="t" l="l"/>
              <a:pathLst>
                <a:path h="598043" w="632841">
                  <a:moveTo>
                    <a:pt x="391287" y="228219"/>
                  </a:moveTo>
                  <a:lnTo>
                    <a:pt x="316738" y="0"/>
                  </a:lnTo>
                  <a:lnTo>
                    <a:pt x="241554"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31" id="31"/>
            <p:cNvSpPr/>
            <p:nvPr/>
          </p:nvSpPr>
          <p:spPr>
            <a:xfrm flipH="false" flipV="false" rot="0">
              <a:off x="2004187" y="256032"/>
              <a:ext cx="632841" cy="598043"/>
            </a:xfrm>
            <a:custGeom>
              <a:avLst/>
              <a:gdLst/>
              <a:ahLst/>
              <a:cxnLst/>
              <a:rect r="r" b="b" t="t" l="l"/>
              <a:pathLst>
                <a:path h="598043" w="632841">
                  <a:moveTo>
                    <a:pt x="391287" y="228219"/>
                  </a:moveTo>
                  <a:lnTo>
                    <a:pt x="316738" y="0"/>
                  </a:lnTo>
                  <a:lnTo>
                    <a:pt x="242189"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32" id="32"/>
            <p:cNvSpPr/>
            <p:nvPr/>
          </p:nvSpPr>
          <p:spPr>
            <a:xfrm flipH="false" flipV="false" rot="0">
              <a:off x="2802763" y="492252"/>
              <a:ext cx="12767437" cy="143637"/>
            </a:xfrm>
            <a:custGeom>
              <a:avLst/>
              <a:gdLst/>
              <a:ahLst/>
              <a:cxnLst/>
              <a:rect r="r" b="b" t="t" l="l"/>
              <a:pathLst>
                <a:path h="143637" w="12767437">
                  <a:moveTo>
                    <a:pt x="0" y="0"/>
                  </a:moveTo>
                  <a:lnTo>
                    <a:pt x="0" y="143637"/>
                  </a:lnTo>
                  <a:lnTo>
                    <a:pt x="12767437" y="143637"/>
                  </a:lnTo>
                  <a:lnTo>
                    <a:pt x="12767437" y="0"/>
                  </a:lnTo>
                  <a:close/>
                </a:path>
              </a:pathLst>
            </a:custGeom>
            <a:solidFill>
              <a:srgbClr val="FFFFFF"/>
            </a:solidFill>
          </p:spPr>
        </p:sp>
        <p:sp>
          <p:nvSpPr>
            <p:cNvPr name="Freeform 33" id="33"/>
            <p:cNvSpPr/>
            <p:nvPr/>
          </p:nvSpPr>
          <p:spPr>
            <a:xfrm flipH="false" flipV="false" rot="0">
              <a:off x="2802763" y="778891"/>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FFFFFF"/>
            </a:solidFill>
          </p:spPr>
        </p:sp>
        <p:sp>
          <p:nvSpPr>
            <p:cNvPr name="Freeform 34" id="34"/>
            <p:cNvSpPr/>
            <p:nvPr/>
          </p:nvSpPr>
          <p:spPr>
            <a:xfrm flipH="false" flipV="false" rot="0">
              <a:off x="2802763" y="206375"/>
              <a:ext cx="12767437" cy="143002"/>
            </a:xfrm>
            <a:custGeom>
              <a:avLst/>
              <a:gdLst/>
              <a:ahLst/>
              <a:cxnLst/>
              <a:rect r="r" b="b" t="t" l="l"/>
              <a:pathLst>
                <a:path h="143002" w="12767437">
                  <a:moveTo>
                    <a:pt x="0" y="0"/>
                  </a:moveTo>
                  <a:lnTo>
                    <a:pt x="0" y="143002"/>
                  </a:lnTo>
                  <a:lnTo>
                    <a:pt x="12767437" y="143002"/>
                  </a:lnTo>
                  <a:lnTo>
                    <a:pt x="12767437" y="0"/>
                  </a:lnTo>
                  <a:close/>
                </a:path>
              </a:pathLst>
            </a:custGeom>
            <a:solidFill>
              <a:srgbClr val="FFFFFF"/>
            </a:solidFill>
          </p:spPr>
        </p:sp>
        <p:sp>
          <p:nvSpPr>
            <p:cNvPr name="Freeform 35" id="35"/>
            <p:cNvSpPr/>
            <p:nvPr/>
          </p:nvSpPr>
          <p:spPr>
            <a:xfrm flipH="false" flipV="false" rot="0">
              <a:off x="2802763" y="349377"/>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D61F26"/>
            </a:solidFill>
          </p:spPr>
        </p:sp>
        <p:sp>
          <p:nvSpPr>
            <p:cNvPr name="Freeform 36" id="36"/>
            <p:cNvSpPr/>
            <p:nvPr/>
          </p:nvSpPr>
          <p:spPr>
            <a:xfrm flipH="false" flipV="false" rot="0">
              <a:off x="2802763" y="635889"/>
              <a:ext cx="12767437" cy="143002"/>
            </a:xfrm>
            <a:custGeom>
              <a:avLst/>
              <a:gdLst/>
              <a:ahLst/>
              <a:cxnLst/>
              <a:rect r="r" b="b" t="t" l="l"/>
              <a:pathLst>
                <a:path h="143002" w="12767437">
                  <a:moveTo>
                    <a:pt x="0" y="0"/>
                  </a:moveTo>
                  <a:lnTo>
                    <a:pt x="0" y="143002"/>
                  </a:lnTo>
                  <a:lnTo>
                    <a:pt x="12767437" y="143002"/>
                  </a:lnTo>
                  <a:lnTo>
                    <a:pt x="12767437" y="0"/>
                  </a:lnTo>
                  <a:close/>
                </a:path>
              </a:pathLst>
            </a:custGeom>
            <a:solidFill>
              <a:srgbClr val="D61F26"/>
            </a:solidFill>
          </p:spPr>
        </p:sp>
        <p:sp>
          <p:nvSpPr>
            <p:cNvPr name="Freeform 37" id="37"/>
            <p:cNvSpPr/>
            <p:nvPr/>
          </p:nvSpPr>
          <p:spPr>
            <a:xfrm flipH="false" flipV="false" rot="0">
              <a:off x="2802763" y="921766"/>
              <a:ext cx="12767437" cy="120269"/>
            </a:xfrm>
            <a:custGeom>
              <a:avLst/>
              <a:gdLst/>
              <a:ahLst/>
              <a:cxnLst/>
              <a:rect r="r" b="b" t="t" l="l"/>
              <a:pathLst>
                <a:path h="120269" w="12767437">
                  <a:moveTo>
                    <a:pt x="0" y="0"/>
                  </a:moveTo>
                  <a:lnTo>
                    <a:pt x="0" y="120269"/>
                  </a:lnTo>
                  <a:lnTo>
                    <a:pt x="12767437" y="120269"/>
                  </a:lnTo>
                  <a:lnTo>
                    <a:pt x="12767437" y="0"/>
                  </a:lnTo>
                  <a:close/>
                </a:path>
              </a:pathLst>
            </a:custGeom>
            <a:solidFill>
              <a:srgbClr val="D61F26"/>
            </a:solidFill>
          </p:spPr>
        </p:sp>
        <p:sp>
          <p:nvSpPr>
            <p:cNvPr name="Freeform 38" id="38"/>
            <p:cNvSpPr/>
            <p:nvPr/>
          </p:nvSpPr>
          <p:spPr>
            <a:xfrm flipH="false" flipV="false" rot="0">
              <a:off x="2802763" y="63500"/>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D61F26"/>
            </a:solidFill>
          </p:spPr>
        </p:sp>
      </p:grpSp>
      <p:sp>
        <p:nvSpPr>
          <p:cNvPr name="Freeform 39" id="39"/>
          <p:cNvSpPr/>
          <p:nvPr/>
        </p:nvSpPr>
        <p:spPr>
          <a:xfrm flipH="false" flipV="false" rot="0">
            <a:off x="15193299" y="1103166"/>
            <a:ext cx="1901247" cy="1901247"/>
          </a:xfrm>
          <a:custGeom>
            <a:avLst/>
            <a:gdLst/>
            <a:ahLst/>
            <a:cxnLst/>
            <a:rect r="r" b="b" t="t" l="l"/>
            <a:pathLst>
              <a:path h="1901247" w="1901247">
                <a:moveTo>
                  <a:pt x="0" y="0"/>
                </a:moveTo>
                <a:lnTo>
                  <a:pt x="1901247" y="0"/>
                </a:lnTo>
                <a:lnTo>
                  <a:pt x="1901247" y="1901248"/>
                </a:lnTo>
                <a:lnTo>
                  <a:pt x="0" y="19012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0" id="40"/>
          <p:cNvGrpSpPr>
            <a:grpSpLocks noChangeAspect="true"/>
          </p:cNvGrpSpPr>
          <p:nvPr/>
        </p:nvGrpSpPr>
        <p:grpSpPr>
          <a:xfrm rot="0">
            <a:off x="15204834" y="1114701"/>
            <a:ext cx="1878178" cy="1878178"/>
            <a:chOff x="0" y="0"/>
            <a:chExt cx="2504237" cy="2504237"/>
          </a:xfrm>
        </p:grpSpPr>
        <p:sp>
          <p:nvSpPr>
            <p:cNvPr name="Freeform 41" id="41"/>
            <p:cNvSpPr/>
            <p:nvPr/>
          </p:nvSpPr>
          <p:spPr>
            <a:xfrm flipH="false" flipV="false" rot="0">
              <a:off x="0" y="0"/>
              <a:ext cx="2504186" cy="2504186"/>
            </a:xfrm>
            <a:custGeom>
              <a:avLst/>
              <a:gdLst/>
              <a:ahLst/>
              <a:cxnLst/>
              <a:rect r="r" b="b" t="t" l="l"/>
              <a:pathLst>
                <a:path h="2504186" w="2504186">
                  <a:moveTo>
                    <a:pt x="1252093" y="0"/>
                  </a:moveTo>
                  <a:cubicBezTo>
                    <a:pt x="560578" y="0"/>
                    <a:pt x="0" y="560578"/>
                    <a:pt x="0" y="1252093"/>
                  </a:cubicBezTo>
                  <a:cubicBezTo>
                    <a:pt x="0" y="1943608"/>
                    <a:pt x="560578" y="2504186"/>
                    <a:pt x="1252093" y="2504186"/>
                  </a:cubicBezTo>
                  <a:cubicBezTo>
                    <a:pt x="1943608" y="2504186"/>
                    <a:pt x="2504186" y="1943608"/>
                    <a:pt x="2504186" y="1252093"/>
                  </a:cubicBezTo>
                  <a:cubicBezTo>
                    <a:pt x="2504186" y="560578"/>
                    <a:pt x="1943608" y="0"/>
                    <a:pt x="1252093" y="0"/>
                  </a:cubicBezTo>
                  <a:close/>
                </a:path>
              </a:pathLst>
            </a:custGeom>
            <a:blipFill>
              <a:blip r:embed="rId6"/>
              <a:stretch>
                <a:fillRect l="-68148" t="0" r="-16730" b="-4283"/>
              </a:stretch>
            </a:blipFill>
          </p:spPr>
        </p:sp>
      </p:grpSp>
      <p:sp>
        <p:nvSpPr>
          <p:cNvPr name="Freeform 42" id="42"/>
          <p:cNvSpPr/>
          <p:nvPr/>
        </p:nvSpPr>
        <p:spPr>
          <a:xfrm flipH="false" flipV="false" rot="0">
            <a:off x="12409837" y="1028700"/>
            <a:ext cx="1975714" cy="1975714"/>
          </a:xfrm>
          <a:custGeom>
            <a:avLst/>
            <a:gdLst/>
            <a:ahLst/>
            <a:cxnLst/>
            <a:rect r="r" b="b" t="t" l="l"/>
            <a:pathLst>
              <a:path h="1975714" w="1975714">
                <a:moveTo>
                  <a:pt x="0" y="0"/>
                </a:moveTo>
                <a:lnTo>
                  <a:pt x="1975713" y="0"/>
                </a:lnTo>
                <a:lnTo>
                  <a:pt x="1975713" y="1975714"/>
                </a:lnTo>
                <a:lnTo>
                  <a:pt x="0" y="19757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43" id="43"/>
          <p:cNvGrpSpPr>
            <a:grpSpLocks noChangeAspect="true"/>
          </p:cNvGrpSpPr>
          <p:nvPr/>
        </p:nvGrpSpPr>
        <p:grpSpPr>
          <a:xfrm rot="0">
            <a:off x="12421819" y="1040682"/>
            <a:ext cx="1951739" cy="1951739"/>
            <a:chOff x="0" y="0"/>
            <a:chExt cx="2602319" cy="2602319"/>
          </a:xfrm>
        </p:grpSpPr>
        <p:sp>
          <p:nvSpPr>
            <p:cNvPr name="Freeform 44" id="44"/>
            <p:cNvSpPr/>
            <p:nvPr/>
          </p:nvSpPr>
          <p:spPr>
            <a:xfrm flipH="false" flipV="false" rot="0">
              <a:off x="0" y="0"/>
              <a:ext cx="2602230" cy="2602357"/>
            </a:xfrm>
            <a:custGeom>
              <a:avLst/>
              <a:gdLst/>
              <a:ahLst/>
              <a:cxnLst/>
              <a:rect r="r" b="b" t="t" l="l"/>
              <a:pathLst>
                <a:path h="2602357" w="2602230">
                  <a:moveTo>
                    <a:pt x="1301115" y="0"/>
                  </a:moveTo>
                  <a:cubicBezTo>
                    <a:pt x="582549" y="0"/>
                    <a:pt x="0" y="582549"/>
                    <a:pt x="0" y="1301115"/>
                  </a:cubicBezTo>
                  <a:cubicBezTo>
                    <a:pt x="0" y="2019681"/>
                    <a:pt x="582549" y="2602357"/>
                    <a:pt x="1301115" y="2602357"/>
                  </a:cubicBezTo>
                  <a:cubicBezTo>
                    <a:pt x="2019681" y="2602357"/>
                    <a:pt x="2602230" y="2019808"/>
                    <a:pt x="2602230" y="1301242"/>
                  </a:cubicBezTo>
                  <a:cubicBezTo>
                    <a:pt x="2602230" y="582676"/>
                    <a:pt x="2019808" y="0"/>
                    <a:pt x="1301115" y="0"/>
                  </a:cubicBezTo>
                  <a:close/>
                </a:path>
              </a:pathLst>
            </a:custGeom>
            <a:blipFill>
              <a:blip r:embed="rId9"/>
              <a:stretch>
                <a:fillRect l="0" t="0" r="-33248" b="-23"/>
              </a:stretch>
            </a:blipFill>
          </p:spPr>
        </p:sp>
      </p:grpSp>
      <p:sp>
        <p:nvSpPr>
          <p:cNvPr name="Freeform 45" id="45"/>
          <p:cNvSpPr/>
          <p:nvPr/>
        </p:nvSpPr>
        <p:spPr>
          <a:xfrm flipH="false" flipV="false" rot="0">
            <a:off x="1318936" y="3949656"/>
            <a:ext cx="7737462" cy="1019223"/>
          </a:xfrm>
          <a:custGeom>
            <a:avLst/>
            <a:gdLst/>
            <a:ahLst/>
            <a:cxnLst/>
            <a:rect r="r" b="b" t="t" l="l"/>
            <a:pathLst>
              <a:path h="1019223" w="7737462">
                <a:moveTo>
                  <a:pt x="0" y="0"/>
                </a:moveTo>
                <a:lnTo>
                  <a:pt x="7737463" y="0"/>
                </a:lnTo>
                <a:lnTo>
                  <a:pt x="7737463" y="1019222"/>
                </a:lnTo>
                <a:lnTo>
                  <a:pt x="0" y="101922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6" id="46"/>
          <p:cNvSpPr/>
          <p:nvPr/>
        </p:nvSpPr>
        <p:spPr>
          <a:xfrm flipH="false" flipV="false" rot="0">
            <a:off x="1318936" y="5158121"/>
            <a:ext cx="7737462" cy="1007774"/>
          </a:xfrm>
          <a:custGeom>
            <a:avLst/>
            <a:gdLst/>
            <a:ahLst/>
            <a:cxnLst/>
            <a:rect r="r" b="b" t="t" l="l"/>
            <a:pathLst>
              <a:path h="1007774" w="7737462">
                <a:moveTo>
                  <a:pt x="0" y="0"/>
                </a:moveTo>
                <a:lnTo>
                  <a:pt x="7737463" y="0"/>
                </a:lnTo>
                <a:lnTo>
                  <a:pt x="7737463" y="1007773"/>
                </a:lnTo>
                <a:lnTo>
                  <a:pt x="0" y="100777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7" id="47"/>
          <p:cNvSpPr/>
          <p:nvPr/>
        </p:nvSpPr>
        <p:spPr>
          <a:xfrm flipH="false" flipV="false" rot="0">
            <a:off x="9218638" y="3949656"/>
            <a:ext cx="7737462" cy="1019223"/>
          </a:xfrm>
          <a:custGeom>
            <a:avLst/>
            <a:gdLst/>
            <a:ahLst/>
            <a:cxnLst/>
            <a:rect r="r" b="b" t="t" l="l"/>
            <a:pathLst>
              <a:path h="1019223" w="7737462">
                <a:moveTo>
                  <a:pt x="0" y="0"/>
                </a:moveTo>
                <a:lnTo>
                  <a:pt x="7737462" y="0"/>
                </a:lnTo>
                <a:lnTo>
                  <a:pt x="7737462" y="1019222"/>
                </a:lnTo>
                <a:lnTo>
                  <a:pt x="0" y="1019222"/>
                </a:lnTo>
                <a:lnTo>
                  <a:pt x="0" y="0"/>
                </a:lnTo>
                <a:close/>
              </a:path>
            </a:pathLst>
          </a:custGeom>
          <a:blipFill>
            <a:blip r:embed="rId10">
              <a:extLst>
                <a:ext uri="{96DAC541-7B7A-43D3-8B79-37D633B846F1}">
                  <asvg:svgBlip xmlns:asvg="http://schemas.microsoft.com/office/drawing/2016/SVG/main" r:embed="rId14"/>
                </a:ext>
              </a:extLst>
            </a:blip>
            <a:stretch>
              <a:fillRect l="0" t="0" r="0" b="0"/>
            </a:stretch>
          </a:blipFill>
        </p:spPr>
      </p:sp>
      <p:sp>
        <p:nvSpPr>
          <p:cNvPr name="Freeform 48" id="48"/>
          <p:cNvSpPr/>
          <p:nvPr/>
        </p:nvSpPr>
        <p:spPr>
          <a:xfrm flipH="false" flipV="false" rot="0">
            <a:off x="9218638" y="5146672"/>
            <a:ext cx="7737462" cy="1019223"/>
          </a:xfrm>
          <a:custGeom>
            <a:avLst/>
            <a:gdLst/>
            <a:ahLst/>
            <a:cxnLst/>
            <a:rect r="r" b="b" t="t" l="l"/>
            <a:pathLst>
              <a:path h="1019223" w="7737462">
                <a:moveTo>
                  <a:pt x="0" y="0"/>
                </a:moveTo>
                <a:lnTo>
                  <a:pt x="7737462" y="0"/>
                </a:lnTo>
                <a:lnTo>
                  <a:pt x="7737462" y="1019222"/>
                </a:lnTo>
                <a:lnTo>
                  <a:pt x="0" y="1019222"/>
                </a:lnTo>
                <a:lnTo>
                  <a:pt x="0" y="0"/>
                </a:lnTo>
                <a:close/>
              </a:path>
            </a:pathLst>
          </a:custGeom>
          <a:blipFill>
            <a:blip r:embed="rId10">
              <a:extLst>
                <a:ext uri="{96DAC541-7B7A-43D3-8B79-37D633B846F1}">
                  <asvg:svgBlip xmlns:asvg="http://schemas.microsoft.com/office/drawing/2016/SVG/main" r:embed="rId15"/>
                </a:ext>
              </a:extLst>
            </a:blip>
            <a:stretch>
              <a:fillRect l="0" t="0" r="0" b="0"/>
            </a:stretch>
          </a:blipFill>
        </p:spPr>
      </p:sp>
      <p:grpSp>
        <p:nvGrpSpPr>
          <p:cNvPr name="Group 49" id="49"/>
          <p:cNvGrpSpPr>
            <a:grpSpLocks noChangeAspect="true"/>
          </p:cNvGrpSpPr>
          <p:nvPr/>
        </p:nvGrpSpPr>
        <p:grpSpPr>
          <a:xfrm rot="0">
            <a:off x="1879073" y="6197651"/>
            <a:ext cx="1020642" cy="1020642"/>
            <a:chOff x="0" y="0"/>
            <a:chExt cx="1360856" cy="1360856"/>
          </a:xfrm>
        </p:grpSpPr>
        <p:sp>
          <p:nvSpPr>
            <p:cNvPr name="Freeform 50" id="50"/>
            <p:cNvSpPr/>
            <p:nvPr/>
          </p:nvSpPr>
          <p:spPr>
            <a:xfrm flipH="false" flipV="false" rot="0">
              <a:off x="0" y="0"/>
              <a:ext cx="1360805" cy="1360932"/>
            </a:xfrm>
            <a:custGeom>
              <a:avLst/>
              <a:gdLst/>
              <a:ahLst/>
              <a:cxnLst/>
              <a:rect r="r" b="b" t="t" l="l"/>
              <a:pathLst>
                <a:path h="1360932" w="1360805">
                  <a:moveTo>
                    <a:pt x="679704" y="0"/>
                  </a:moveTo>
                  <a:cubicBezTo>
                    <a:pt x="304292" y="381"/>
                    <a:pt x="0" y="304927"/>
                    <a:pt x="0" y="680466"/>
                  </a:cubicBezTo>
                  <a:cubicBezTo>
                    <a:pt x="0" y="1056005"/>
                    <a:pt x="304292" y="1360551"/>
                    <a:pt x="679831" y="1360932"/>
                  </a:cubicBezTo>
                  <a:lnTo>
                    <a:pt x="680974" y="1360932"/>
                  </a:lnTo>
                  <a:cubicBezTo>
                    <a:pt x="1056513" y="1360551"/>
                    <a:pt x="1360805" y="1056132"/>
                    <a:pt x="1360805" y="680466"/>
                  </a:cubicBezTo>
                  <a:cubicBezTo>
                    <a:pt x="1360805" y="304800"/>
                    <a:pt x="1056640" y="381"/>
                    <a:pt x="681101" y="0"/>
                  </a:cubicBezTo>
                  <a:close/>
                </a:path>
              </a:pathLst>
            </a:custGeom>
            <a:blipFill>
              <a:blip r:embed="rId16"/>
              <a:stretch>
                <a:fillRect l="-16612" t="0" r="-16633" b="5"/>
              </a:stretch>
            </a:blipFill>
          </p:spPr>
        </p:sp>
      </p:grpSp>
      <p:grpSp>
        <p:nvGrpSpPr>
          <p:cNvPr name="Group 51" id="51"/>
          <p:cNvGrpSpPr>
            <a:grpSpLocks noChangeAspect="true"/>
          </p:cNvGrpSpPr>
          <p:nvPr/>
        </p:nvGrpSpPr>
        <p:grpSpPr>
          <a:xfrm rot="0">
            <a:off x="658416" y="6707962"/>
            <a:ext cx="1020642" cy="1020642"/>
            <a:chOff x="0" y="0"/>
            <a:chExt cx="1360856" cy="1360856"/>
          </a:xfrm>
        </p:grpSpPr>
        <p:sp>
          <p:nvSpPr>
            <p:cNvPr name="Freeform 52" id="52"/>
            <p:cNvSpPr/>
            <p:nvPr/>
          </p:nvSpPr>
          <p:spPr>
            <a:xfrm flipH="false" flipV="false" rot="0">
              <a:off x="0" y="0"/>
              <a:ext cx="1360932" cy="1360932"/>
            </a:xfrm>
            <a:custGeom>
              <a:avLst/>
              <a:gdLst/>
              <a:ahLst/>
              <a:cxnLst/>
              <a:rect r="r" b="b" t="t" l="l"/>
              <a:pathLst>
                <a:path h="1360932" w="1360932">
                  <a:moveTo>
                    <a:pt x="679704" y="0"/>
                  </a:moveTo>
                  <a:cubicBezTo>
                    <a:pt x="304292" y="381"/>
                    <a:pt x="0" y="304927"/>
                    <a:pt x="0" y="680466"/>
                  </a:cubicBezTo>
                  <a:cubicBezTo>
                    <a:pt x="0" y="1056259"/>
                    <a:pt x="304673" y="1360932"/>
                    <a:pt x="680466" y="1360932"/>
                  </a:cubicBezTo>
                  <a:cubicBezTo>
                    <a:pt x="1056259" y="1360932"/>
                    <a:pt x="1360932" y="1056259"/>
                    <a:pt x="1360932" y="680466"/>
                  </a:cubicBezTo>
                  <a:cubicBezTo>
                    <a:pt x="1360805" y="304927"/>
                    <a:pt x="1056640" y="381"/>
                    <a:pt x="681101" y="0"/>
                  </a:cubicBezTo>
                  <a:close/>
                </a:path>
              </a:pathLst>
            </a:custGeom>
            <a:blipFill>
              <a:blip r:embed="rId17"/>
              <a:stretch>
                <a:fillRect l="-16610" t="0" r="-16622" b="5"/>
              </a:stretch>
            </a:blipFill>
          </p:spPr>
        </p:sp>
      </p:grpSp>
      <p:grpSp>
        <p:nvGrpSpPr>
          <p:cNvPr name="Group 53" id="53"/>
          <p:cNvGrpSpPr>
            <a:grpSpLocks noChangeAspect="true"/>
          </p:cNvGrpSpPr>
          <p:nvPr/>
        </p:nvGrpSpPr>
        <p:grpSpPr>
          <a:xfrm rot="0">
            <a:off x="8064284" y="6243809"/>
            <a:ext cx="1020642" cy="1020642"/>
            <a:chOff x="0" y="0"/>
            <a:chExt cx="1360856" cy="1360856"/>
          </a:xfrm>
        </p:grpSpPr>
        <p:sp>
          <p:nvSpPr>
            <p:cNvPr name="Freeform 54" id="54"/>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18"/>
              <a:stretch>
                <a:fillRect l="0" t="-1243" r="5" b="-38747"/>
              </a:stretch>
            </a:blipFill>
          </p:spPr>
        </p:sp>
      </p:grpSp>
      <p:grpSp>
        <p:nvGrpSpPr>
          <p:cNvPr name="Group 55" id="55"/>
          <p:cNvGrpSpPr>
            <a:grpSpLocks noChangeAspect="true"/>
          </p:cNvGrpSpPr>
          <p:nvPr/>
        </p:nvGrpSpPr>
        <p:grpSpPr>
          <a:xfrm rot="0">
            <a:off x="9284951" y="7237333"/>
            <a:ext cx="1020642" cy="1020642"/>
            <a:chOff x="0" y="0"/>
            <a:chExt cx="1360856" cy="1360856"/>
          </a:xfrm>
        </p:grpSpPr>
        <p:sp>
          <p:nvSpPr>
            <p:cNvPr name="Freeform 56" id="56"/>
            <p:cNvSpPr/>
            <p:nvPr/>
          </p:nvSpPr>
          <p:spPr>
            <a:xfrm flipH="false" flipV="false" rot="0">
              <a:off x="0" y="0"/>
              <a:ext cx="1360805" cy="1360932"/>
            </a:xfrm>
            <a:custGeom>
              <a:avLst/>
              <a:gdLst/>
              <a:ahLst/>
              <a:cxnLst/>
              <a:rect r="r" b="b" t="t" l="l"/>
              <a:pathLst>
                <a:path h="1360932" w="1360805">
                  <a:moveTo>
                    <a:pt x="680466" y="0"/>
                  </a:moveTo>
                  <a:cubicBezTo>
                    <a:pt x="304673" y="0"/>
                    <a:pt x="0" y="304673"/>
                    <a:pt x="0" y="680466"/>
                  </a:cubicBezTo>
                  <a:cubicBezTo>
                    <a:pt x="0" y="1056005"/>
                    <a:pt x="304292" y="1360551"/>
                    <a:pt x="679831" y="1360932"/>
                  </a:cubicBezTo>
                  <a:lnTo>
                    <a:pt x="680974" y="1360932"/>
                  </a:lnTo>
                  <a:cubicBezTo>
                    <a:pt x="1056513" y="1360551"/>
                    <a:pt x="1360805" y="1056132"/>
                    <a:pt x="1360805" y="680466"/>
                  </a:cubicBezTo>
                  <a:cubicBezTo>
                    <a:pt x="1360805" y="304673"/>
                    <a:pt x="1056259" y="0"/>
                    <a:pt x="680466" y="0"/>
                  </a:cubicBezTo>
                  <a:close/>
                </a:path>
              </a:pathLst>
            </a:custGeom>
            <a:blipFill>
              <a:blip r:embed="rId19"/>
              <a:stretch>
                <a:fillRect l="-16612" t="0" r="-16633" b="5"/>
              </a:stretch>
            </a:blipFill>
          </p:spPr>
        </p:sp>
      </p:grpSp>
      <p:grpSp>
        <p:nvGrpSpPr>
          <p:cNvPr name="Group 57" id="57"/>
          <p:cNvGrpSpPr>
            <a:grpSpLocks noChangeAspect="true"/>
          </p:cNvGrpSpPr>
          <p:nvPr/>
        </p:nvGrpSpPr>
        <p:grpSpPr>
          <a:xfrm rot="0">
            <a:off x="9284951" y="6216701"/>
            <a:ext cx="1020642" cy="1020642"/>
            <a:chOff x="0" y="0"/>
            <a:chExt cx="1360856" cy="1360856"/>
          </a:xfrm>
        </p:grpSpPr>
        <p:sp>
          <p:nvSpPr>
            <p:cNvPr name="Freeform 58" id="58"/>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20"/>
              <a:stretch>
                <a:fillRect l="0" t="-24798" r="5" b="-24822"/>
              </a:stretch>
            </a:blipFill>
          </p:spPr>
        </p:sp>
      </p:grpSp>
      <p:grpSp>
        <p:nvGrpSpPr>
          <p:cNvPr name="Group 59" id="59"/>
          <p:cNvGrpSpPr>
            <a:grpSpLocks noChangeAspect="true"/>
          </p:cNvGrpSpPr>
          <p:nvPr/>
        </p:nvGrpSpPr>
        <p:grpSpPr>
          <a:xfrm rot="0">
            <a:off x="10505618" y="7208758"/>
            <a:ext cx="1020642" cy="1020642"/>
            <a:chOff x="0" y="0"/>
            <a:chExt cx="1360856" cy="1360856"/>
          </a:xfrm>
        </p:grpSpPr>
        <p:sp>
          <p:nvSpPr>
            <p:cNvPr name="Freeform 60" id="60"/>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21"/>
              <a:stretch>
                <a:fillRect l="0" t="-20038" r="5" b="-20046"/>
              </a:stretch>
            </a:blipFill>
          </p:spPr>
        </p:sp>
      </p:grpSp>
      <p:grpSp>
        <p:nvGrpSpPr>
          <p:cNvPr name="Group 61" id="61"/>
          <p:cNvGrpSpPr>
            <a:grpSpLocks noChangeAspect="true"/>
          </p:cNvGrpSpPr>
          <p:nvPr/>
        </p:nvGrpSpPr>
        <p:grpSpPr>
          <a:xfrm rot="0">
            <a:off x="10505618" y="6197651"/>
            <a:ext cx="1020642" cy="1020642"/>
            <a:chOff x="0" y="0"/>
            <a:chExt cx="1360856" cy="1360856"/>
          </a:xfrm>
        </p:grpSpPr>
        <p:sp>
          <p:nvSpPr>
            <p:cNvPr name="Freeform 62" id="62"/>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22"/>
              <a:stretch>
                <a:fillRect l="0" t="-10321" r="5" b="-10320"/>
              </a:stretch>
            </a:blipFill>
          </p:spPr>
        </p:sp>
      </p:grpSp>
      <p:grpSp>
        <p:nvGrpSpPr>
          <p:cNvPr name="Group 63" id="63"/>
          <p:cNvGrpSpPr>
            <a:grpSpLocks noChangeAspect="true"/>
          </p:cNvGrpSpPr>
          <p:nvPr/>
        </p:nvGrpSpPr>
        <p:grpSpPr>
          <a:xfrm rot="0">
            <a:off x="11726285" y="7208758"/>
            <a:ext cx="1020642" cy="1020642"/>
            <a:chOff x="0" y="0"/>
            <a:chExt cx="1360856" cy="1360856"/>
          </a:xfrm>
        </p:grpSpPr>
        <p:sp>
          <p:nvSpPr>
            <p:cNvPr name="Freeform 64" id="64"/>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5878" y="1360932"/>
                    <a:pt x="1360297" y="1056894"/>
                    <a:pt x="1360932" y="681736"/>
                  </a:cubicBezTo>
                  <a:lnTo>
                    <a:pt x="1360932" y="681736"/>
                  </a:lnTo>
                  <a:lnTo>
                    <a:pt x="1360932" y="679323"/>
                  </a:lnTo>
                  <a:lnTo>
                    <a:pt x="1360932" y="679323"/>
                  </a:lnTo>
                  <a:cubicBezTo>
                    <a:pt x="1360170" y="304038"/>
                    <a:pt x="1055878" y="0"/>
                    <a:pt x="680466" y="0"/>
                  </a:cubicBezTo>
                  <a:close/>
                </a:path>
              </a:pathLst>
            </a:custGeom>
            <a:blipFill>
              <a:blip r:embed="rId23"/>
              <a:stretch>
                <a:fillRect l="0" t="0" r="5" b="-39991"/>
              </a:stretch>
            </a:blipFill>
          </p:spPr>
        </p:sp>
      </p:grpSp>
      <p:grpSp>
        <p:nvGrpSpPr>
          <p:cNvPr name="Group 65" id="65"/>
          <p:cNvGrpSpPr>
            <a:grpSpLocks noChangeAspect="true"/>
          </p:cNvGrpSpPr>
          <p:nvPr/>
        </p:nvGrpSpPr>
        <p:grpSpPr>
          <a:xfrm rot="0">
            <a:off x="8064284" y="7264451"/>
            <a:ext cx="1020642" cy="1020642"/>
            <a:chOff x="0" y="0"/>
            <a:chExt cx="1360856" cy="1360856"/>
          </a:xfrm>
        </p:grpSpPr>
        <p:sp>
          <p:nvSpPr>
            <p:cNvPr name="Freeform 66" id="66"/>
            <p:cNvSpPr/>
            <p:nvPr/>
          </p:nvSpPr>
          <p:spPr>
            <a:xfrm flipH="false" flipV="false" rot="0">
              <a:off x="0" y="0"/>
              <a:ext cx="1360805" cy="1360932"/>
            </a:xfrm>
            <a:custGeom>
              <a:avLst/>
              <a:gdLst/>
              <a:ahLst/>
              <a:cxnLst/>
              <a:rect r="r" b="b" t="t" l="l"/>
              <a:pathLst>
                <a:path h="1360932" w="1360805">
                  <a:moveTo>
                    <a:pt x="680466" y="0"/>
                  </a:moveTo>
                  <a:cubicBezTo>
                    <a:pt x="304673" y="0"/>
                    <a:pt x="0" y="304673"/>
                    <a:pt x="0" y="680466"/>
                  </a:cubicBezTo>
                  <a:cubicBezTo>
                    <a:pt x="0" y="1056005"/>
                    <a:pt x="304292" y="1360551"/>
                    <a:pt x="679831" y="1360932"/>
                  </a:cubicBezTo>
                  <a:lnTo>
                    <a:pt x="680974" y="1360932"/>
                  </a:lnTo>
                  <a:cubicBezTo>
                    <a:pt x="1056513" y="1360551"/>
                    <a:pt x="1360805" y="1056132"/>
                    <a:pt x="1360805" y="680466"/>
                  </a:cubicBezTo>
                  <a:cubicBezTo>
                    <a:pt x="1360805" y="304673"/>
                    <a:pt x="1056259" y="0"/>
                    <a:pt x="680466" y="0"/>
                  </a:cubicBezTo>
                  <a:close/>
                </a:path>
              </a:pathLst>
            </a:custGeom>
            <a:blipFill>
              <a:blip r:embed="rId24"/>
              <a:stretch>
                <a:fillRect l="-25323" t="0" r="-7922" b="5"/>
              </a:stretch>
            </a:blipFill>
          </p:spPr>
        </p:sp>
      </p:grpSp>
      <p:grpSp>
        <p:nvGrpSpPr>
          <p:cNvPr name="Group 67" id="67"/>
          <p:cNvGrpSpPr>
            <a:grpSpLocks noChangeAspect="true"/>
          </p:cNvGrpSpPr>
          <p:nvPr/>
        </p:nvGrpSpPr>
        <p:grpSpPr>
          <a:xfrm rot="0">
            <a:off x="6705048" y="6188126"/>
            <a:ext cx="1020642" cy="1020642"/>
            <a:chOff x="0" y="0"/>
            <a:chExt cx="1360856" cy="1360856"/>
          </a:xfrm>
        </p:grpSpPr>
        <p:sp>
          <p:nvSpPr>
            <p:cNvPr name="Freeform 68" id="68"/>
            <p:cNvSpPr/>
            <p:nvPr/>
          </p:nvSpPr>
          <p:spPr>
            <a:xfrm flipH="false" flipV="false" rot="0">
              <a:off x="0" y="0"/>
              <a:ext cx="1360805" cy="1360932"/>
            </a:xfrm>
            <a:custGeom>
              <a:avLst/>
              <a:gdLst/>
              <a:ahLst/>
              <a:cxnLst/>
              <a:rect r="r" b="b" t="t" l="l"/>
              <a:pathLst>
                <a:path h="1360932" w="1360805">
                  <a:moveTo>
                    <a:pt x="679704" y="0"/>
                  </a:moveTo>
                  <a:cubicBezTo>
                    <a:pt x="304292" y="381"/>
                    <a:pt x="0" y="304927"/>
                    <a:pt x="0" y="680466"/>
                  </a:cubicBezTo>
                  <a:cubicBezTo>
                    <a:pt x="0" y="1056005"/>
                    <a:pt x="304292" y="1360551"/>
                    <a:pt x="679831" y="1360932"/>
                  </a:cubicBezTo>
                  <a:lnTo>
                    <a:pt x="680974" y="1360932"/>
                  </a:lnTo>
                  <a:cubicBezTo>
                    <a:pt x="1056513" y="1360551"/>
                    <a:pt x="1360805" y="1056132"/>
                    <a:pt x="1360805" y="680466"/>
                  </a:cubicBezTo>
                  <a:cubicBezTo>
                    <a:pt x="1360805" y="304800"/>
                    <a:pt x="1056640" y="381"/>
                    <a:pt x="681101" y="0"/>
                  </a:cubicBezTo>
                  <a:close/>
                </a:path>
              </a:pathLst>
            </a:custGeom>
            <a:blipFill>
              <a:blip r:embed="rId25"/>
              <a:stretch>
                <a:fillRect l="-16612" t="0" r="-16633" b="5"/>
              </a:stretch>
            </a:blipFill>
          </p:spPr>
        </p:sp>
      </p:grpSp>
      <p:grpSp>
        <p:nvGrpSpPr>
          <p:cNvPr name="Group 69" id="69"/>
          <p:cNvGrpSpPr>
            <a:grpSpLocks noChangeAspect="true"/>
          </p:cNvGrpSpPr>
          <p:nvPr/>
        </p:nvGrpSpPr>
        <p:grpSpPr>
          <a:xfrm rot="0">
            <a:off x="6843617" y="7208768"/>
            <a:ext cx="1020642" cy="1020642"/>
            <a:chOff x="0" y="0"/>
            <a:chExt cx="1360856" cy="1360856"/>
          </a:xfrm>
        </p:grpSpPr>
        <p:sp>
          <p:nvSpPr>
            <p:cNvPr name="Freeform 70" id="70"/>
            <p:cNvSpPr/>
            <p:nvPr/>
          </p:nvSpPr>
          <p:spPr>
            <a:xfrm flipH="false" flipV="false" rot="0">
              <a:off x="0" y="0"/>
              <a:ext cx="1360932" cy="1360932"/>
            </a:xfrm>
            <a:custGeom>
              <a:avLst/>
              <a:gdLst/>
              <a:ahLst/>
              <a:cxnLst/>
              <a:rect r="r" b="b" t="t" l="l"/>
              <a:pathLst>
                <a:path h="1360932" w="1360932">
                  <a:moveTo>
                    <a:pt x="679450" y="0"/>
                  </a:moveTo>
                  <a:cubicBezTo>
                    <a:pt x="304165" y="508"/>
                    <a:pt x="0" y="304927"/>
                    <a:pt x="0" y="680466"/>
                  </a:cubicBezTo>
                  <a:cubicBezTo>
                    <a:pt x="0" y="1056259"/>
                    <a:pt x="304673" y="1360932"/>
                    <a:pt x="680466" y="1360932"/>
                  </a:cubicBezTo>
                  <a:cubicBezTo>
                    <a:pt x="1056259" y="1360932"/>
                    <a:pt x="1360932" y="1056259"/>
                    <a:pt x="1360932" y="680466"/>
                  </a:cubicBezTo>
                  <a:cubicBezTo>
                    <a:pt x="1360805" y="304927"/>
                    <a:pt x="1056767" y="508"/>
                    <a:pt x="681355" y="0"/>
                  </a:cubicBezTo>
                  <a:close/>
                </a:path>
              </a:pathLst>
            </a:custGeom>
            <a:blipFill>
              <a:blip r:embed="rId26"/>
              <a:stretch>
                <a:fillRect l="0" t="0" r="5" b="-50268"/>
              </a:stretch>
            </a:blipFill>
          </p:spPr>
        </p:sp>
      </p:grpSp>
      <p:grpSp>
        <p:nvGrpSpPr>
          <p:cNvPr name="Group 71" id="71"/>
          <p:cNvGrpSpPr>
            <a:grpSpLocks noChangeAspect="true"/>
          </p:cNvGrpSpPr>
          <p:nvPr/>
        </p:nvGrpSpPr>
        <p:grpSpPr>
          <a:xfrm rot="0">
            <a:off x="5484381" y="6216701"/>
            <a:ext cx="1020642" cy="1020642"/>
            <a:chOff x="0" y="0"/>
            <a:chExt cx="1360856" cy="1360856"/>
          </a:xfrm>
        </p:grpSpPr>
        <p:sp>
          <p:nvSpPr>
            <p:cNvPr name="Freeform 72" id="72"/>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005" y="1360932"/>
                    <a:pt x="1360424" y="1056767"/>
                    <a:pt x="1360932" y="681355"/>
                  </a:cubicBezTo>
                  <a:lnTo>
                    <a:pt x="1360932" y="681355"/>
                  </a:lnTo>
                  <a:lnTo>
                    <a:pt x="1360932" y="679831"/>
                  </a:lnTo>
                  <a:lnTo>
                    <a:pt x="1360932" y="679831"/>
                  </a:lnTo>
                  <a:cubicBezTo>
                    <a:pt x="1360551" y="304292"/>
                    <a:pt x="1056005" y="0"/>
                    <a:pt x="680466" y="0"/>
                  </a:cubicBezTo>
                  <a:close/>
                </a:path>
              </a:pathLst>
            </a:custGeom>
            <a:blipFill>
              <a:blip r:embed="rId27"/>
              <a:stretch>
                <a:fillRect l="0" t="-12437" r="5" b="-12462"/>
              </a:stretch>
            </a:blipFill>
          </p:spPr>
        </p:sp>
      </p:grpSp>
      <p:grpSp>
        <p:nvGrpSpPr>
          <p:cNvPr name="Group 73" id="73"/>
          <p:cNvGrpSpPr>
            <a:grpSpLocks noChangeAspect="true"/>
          </p:cNvGrpSpPr>
          <p:nvPr/>
        </p:nvGrpSpPr>
        <p:grpSpPr>
          <a:xfrm rot="0">
            <a:off x="5622950" y="7227808"/>
            <a:ext cx="1020642" cy="1020642"/>
            <a:chOff x="0" y="0"/>
            <a:chExt cx="1360856" cy="1360856"/>
          </a:xfrm>
        </p:grpSpPr>
        <p:sp>
          <p:nvSpPr>
            <p:cNvPr name="Freeform 74" id="74"/>
            <p:cNvSpPr/>
            <p:nvPr/>
          </p:nvSpPr>
          <p:spPr>
            <a:xfrm flipH="false" flipV="false" rot="0">
              <a:off x="0" y="0"/>
              <a:ext cx="1360805" cy="1360932"/>
            </a:xfrm>
            <a:custGeom>
              <a:avLst/>
              <a:gdLst/>
              <a:ahLst/>
              <a:cxnLst/>
              <a:rect r="r" b="b" t="t" l="l"/>
              <a:pathLst>
                <a:path h="1360932" w="1360805">
                  <a:moveTo>
                    <a:pt x="680466" y="0"/>
                  </a:moveTo>
                  <a:cubicBezTo>
                    <a:pt x="304673" y="0"/>
                    <a:pt x="0" y="304673"/>
                    <a:pt x="0" y="680466"/>
                  </a:cubicBezTo>
                  <a:cubicBezTo>
                    <a:pt x="0" y="1056005"/>
                    <a:pt x="304292" y="1360551"/>
                    <a:pt x="679831" y="1360932"/>
                  </a:cubicBezTo>
                  <a:lnTo>
                    <a:pt x="680974" y="1360932"/>
                  </a:lnTo>
                  <a:cubicBezTo>
                    <a:pt x="1056513" y="1360551"/>
                    <a:pt x="1360805" y="1056132"/>
                    <a:pt x="1360805" y="680466"/>
                  </a:cubicBezTo>
                  <a:cubicBezTo>
                    <a:pt x="1360805" y="304673"/>
                    <a:pt x="1056259" y="0"/>
                    <a:pt x="680466" y="0"/>
                  </a:cubicBezTo>
                  <a:close/>
                </a:path>
              </a:pathLst>
            </a:custGeom>
            <a:blipFill>
              <a:blip r:embed="rId28"/>
              <a:stretch>
                <a:fillRect l="-16612" t="0" r="-16633" b="5"/>
              </a:stretch>
            </a:blipFill>
          </p:spPr>
        </p:sp>
      </p:grpSp>
      <p:grpSp>
        <p:nvGrpSpPr>
          <p:cNvPr name="Group 75" id="75"/>
          <p:cNvGrpSpPr>
            <a:grpSpLocks noChangeAspect="true"/>
          </p:cNvGrpSpPr>
          <p:nvPr/>
        </p:nvGrpSpPr>
        <p:grpSpPr>
          <a:xfrm rot="0">
            <a:off x="3095377" y="7227808"/>
            <a:ext cx="1020642" cy="1020642"/>
            <a:chOff x="0" y="0"/>
            <a:chExt cx="1360856" cy="1360856"/>
          </a:xfrm>
        </p:grpSpPr>
        <p:sp>
          <p:nvSpPr>
            <p:cNvPr name="Freeform 76" id="76"/>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132" y="1360932"/>
                    <a:pt x="1360678" y="1056513"/>
                    <a:pt x="1360932" y="680974"/>
                  </a:cubicBezTo>
                  <a:lnTo>
                    <a:pt x="1360932" y="680974"/>
                  </a:lnTo>
                  <a:lnTo>
                    <a:pt x="1360932" y="680339"/>
                  </a:lnTo>
                  <a:lnTo>
                    <a:pt x="1360932" y="680339"/>
                  </a:lnTo>
                  <a:cubicBezTo>
                    <a:pt x="1360805" y="304546"/>
                    <a:pt x="1056132" y="0"/>
                    <a:pt x="680466" y="0"/>
                  </a:cubicBezTo>
                  <a:close/>
                </a:path>
              </a:pathLst>
            </a:custGeom>
            <a:blipFill>
              <a:blip r:embed="rId29"/>
              <a:stretch>
                <a:fillRect l="0" t="-24625" r="5" b="-24624"/>
              </a:stretch>
            </a:blipFill>
          </p:spPr>
        </p:sp>
      </p:grpSp>
      <p:grpSp>
        <p:nvGrpSpPr>
          <p:cNvPr name="Group 77" id="77"/>
          <p:cNvGrpSpPr>
            <a:grpSpLocks noChangeAspect="true"/>
          </p:cNvGrpSpPr>
          <p:nvPr/>
        </p:nvGrpSpPr>
        <p:grpSpPr>
          <a:xfrm rot="0">
            <a:off x="1836610" y="7237333"/>
            <a:ext cx="1020642" cy="1020642"/>
            <a:chOff x="0" y="0"/>
            <a:chExt cx="1360856" cy="1360856"/>
          </a:xfrm>
        </p:grpSpPr>
        <p:sp>
          <p:nvSpPr>
            <p:cNvPr name="Freeform 78" id="78"/>
            <p:cNvSpPr/>
            <p:nvPr/>
          </p:nvSpPr>
          <p:spPr>
            <a:xfrm flipH="false" flipV="false" rot="0">
              <a:off x="0" y="0"/>
              <a:ext cx="1360805" cy="1360932"/>
            </a:xfrm>
            <a:custGeom>
              <a:avLst/>
              <a:gdLst/>
              <a:ahLst/>
              <a:cxnLst/>
              <a:rect r="r" b="b" t="t" l="l"/>
              <a:pathLst>
                <a:path h="1360932" w="1360805">
                  <a:moveTo>
                    <a:pt x="680466" y="0"/>
                  </a:moveTo>
                  <a:cubicBezTo>
                    <a:pt x="304673" y="0"/>
                    <a:pt x="0" y="304673"/>
                    <a:pt x="0" y="680466"/>
                  </a:cubicBezTo>
                  <a:cubicBezTo>
                    <a:pt x="0" y="1056005"/>
                    <a:pt x="304292" y="1360551"/>
                    <a:pt x="679831" y="1360932"/>
                  </a:cubicBezTo>
                  <a:lnTo>
                    <a:pt x="680974" y="1360932"/>
                  </a:lnTo>
                  <a:cubicBezTo>
                    <a:pt x="1056513" y="1360551"/>
                    <a:pt x="1360805" y="1056132"/>
                    <a:pt x="1360805" y="680466"/>
                  </a:cubicBezTo>
                  <a:cubicBezTo>
                    <a:pt x="1360805" y="304673"/>
                    <a:pt x="1056259" y="0"/>
                    <a:pt x="680466" y="0"/>
                  </a:cubicBezTo>
                  <a:close/>
                </a:path>
              </a:pathLst>
            </a:custGeom>
            <a:blipFill>
              <a:blip r:embed="rId30"/>
              <a:stretch>
                <a:fillRect l="-16612" t="0" r="-16633" b="5"/>
              </a:stretch>
            </a:blipFill>
          </p:spPr>
        </p:sp>
      </p:grpSp>
      <p:grpSp>
        <p:nvGrpSpPr>
          <p:cNvPr name="Group 79" id="79"/>
          <p:cNvGrpSpPr>
            <a:grpSpLocks noChangeAspect="true"/>
          </p:cNvGrpSpPr>
          <p:nvPr/>
        </p:nvGrpSpPr>
        <p:grpSpPr>
          <a:xfrm rot="0">
            <a:off x="12946952" y="7227808"/>
            <a:ext cx="1020642" cy="1020642"/>
            <a:chOff x="0" y="0"/>
            <a:chExt cx="1360856" cy="1360856"/>
          </a:xfrm>
        </p:grpSpPr>
        <p:sp>
          <p:nvSpPr>
            <p:cNvPr name="Freeform 80" id="80"/>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31"/>
              <a:stretch>
                <a:fillRect l="0" t="-4976" r="5" b="-45014"/>
              </a:stretch>
            </a:blipFill>
          </p:spPr>
        </p:sp>
      </p:grpSp>
      <p:grpSp>
        <p:nvGrpSpPr>
          <p:cNvPr name="Group 81" id="81"/>
          <p:cNvGrpSpPr>
            <a:grpSpLocks noChangeAspect="true"/>
          </p:cNvGrpSpPr>
          <p:nvPr/>
        </p:nvGrpSpPr>
        <p:grpSpPr>
          <a:xfrm rot="0">
            <a:off x="12946952" y="6188126"/>
            <a:ext cx="1020642" cy="1020642"/>
            <a:chOff x="0" y="0"/>
            <a:chExt cx="1360856" cy="1360856"/>
          </a:xfrm>
        </p:grpSpPr>
        <p:sp>
          <p:nvSpPr>
            <p:cNvPr name="Freeform 82" id="82"/>
            <p:cNvSpPr/>
            <p:nvPr/>
          </p:nvSpPr>
          <p:spPr>
            <a:xfrm flipH="false" flipV="false" rot="0">
              <a:off x="0" y="0"/>
              <a:ext cx="1360932" cy="1360932"/>
            </a:xfrm>
            <a:custGeom>
              <a:avLst/>
              <a:gdLst/>
              <a:ahLst/>
              <a:cxnLst/>
              <a:rect r="r" b="b" t="t" l="l"/>
              <a:pathLst>
                <a:path h="1360932" w="1360932">
                  <a:moveTo>
                    <a:pt x="679577" y="0"/>
                  </a:moveTo>
                  <a:cubicBezTo>
                    <a:pt x="304165" y="508"/>
                    <a:pt x="0" y="304927"/>
                    <a:pt x="0" y="680466"/>
                  </a:cubicBezTo>
                  <a:cubicBezTo>
                    <a:pt x="0" y="1056259"/>
                    <a:pt x="304673" y="1360932"/>
                    <a:pt x="680466" y="1360932"/>
                  </a:cubicBezTo>
                  <a:cubicBezTo>
                    <a:pt x="1056259" y="1360932"/>
                    <a:pt x="1360805" y="1056259"/>
                    <a:pt x="1360932" y="680593"/>
                  </a:cubicBezTo>
                  <a:lnTo>
                    <a:pt x="1360932" y="680593"/>
                  </a:lnTo>
                  <a:lnTo>
                    <a:pt x="1360932" y="680593"/>
                  </a:lnTo>
                  <a:cubicBezTo>
                    <a:pt x="1360805" y="304927"/>
                    <a:pt x="1056640" y="508"/>
                    <a:pt x="681228" y="0"/>
                  </a:cubicBezTo>
                  <a:close/>
                </a:path>
              </a:pathLst>
            </a:custGeom>
            <a:blipFill>
              <a:blip r:embed="rId32"/>
              <a:stretch>
                <a:fillRect l="0" t="0" r="5" b="-39991"/>
              </a:stretch>
            </a:blipFill>
          </p:spPr>
        </p:sp>
      </p:grpSp>
      <p:grpSp>
        <p:nvGrpSpPr>
          <p:cNvPr name="Group 83" id="83"/>
          <p:cNvGrpSpPr>
            <a:grpSpLocks noChangeAspect="true"/>
          </p:cNvGrpSpPr>
          <p:nvPr/>
        </p:nvGrpSpPr>
        <p:grpSpPr>
          <a:xfrm rot="0">
            <a:off x="14167618" y="7208758"/>
            <a:ext cx="1020642" cy="1020642"/>
            <a:chOff x="0" y="0"/>
            <a:chExt cx="1360856" cy="1360856"/>
          </a:xfrm>
        </p:grpSpPr>
        <p:sp>
          <p:nvSpPr>
            <p:cNvPr name="Freeform 84" id="84"/>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33"/>
              <a:stretch>
                <a:fillRect l="0" t="-6288" r="5" b="-33610"/>
              </a:stretch>
            </a:blipFill>
          </p:spPr>
        </p:sp>
      </p:grpSp>
      <p:grpSp>
        <p:nvGrpSpPr>
          <p:cNvPr name="Group 85" id="85"/>
          <p:cNvGrpSpPr>
            <a:grpSpLocks noChangeAspect="true"/>
          </p:cNvGrpSpPr>
          <p:nvPr/>
        </p:nvGrpSpPr>
        <p:grpSpPr>
          <a:xfrm rot="0">
            <a:off x="15388285" y="7237333"/>
            <a:ext cx="1020642" cy="1020642"/>
            <a:chOff x="0" y="0"/>
            <a:chExt cx="1360856" cy="1360856"/>
          </a:xfrm>
        </p:grpSpPr>
        <p:sp>
          <p:nvSpPr>
            <p:cNvPr name="Freeform 86" id="86"/>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5878" y="1360932"/>
                    <a:pt x="1360297" y="1056894"/>
                    <a:pt x="1360932" y="681609"/>
                  </a:cubicBezTo>
                  <a:lnTo>
                    <a:pt x="1360932" y="681609"/>
                  </a:lnTo>
                  <a:lnTo>
                    <a:pt x="1360932" y="679323"/>
                  </a:lnTo>
                  <a:lnTo>
                    <a:pt x="1360932" y="679323"/>
                  </a:lnTo>
                  <a:cubicBezTo>
                    <a:pt x="1360297" y="304038"/>
                    <a:pt x="1055878" y="0"/>
                    <a:pt x="680466" y="0"/>
                  </a:cubicBezTo>
                  <a:close/>
                </a:path>
              </a:pathLst>
            </a:custGeom>
            <a:blipFill>
              <a:blip r:embed="rId34"/>
              <a:stretch>
                <a:fillRect l="0" t="-6221" r="5" b="-33863"/>
              </a:stretch>
            </a:blipFill>
          </p:spPr>
        </p:sp>
      </p:grpSp>
      <p:grpSp>
        <p:nvGrpSpPr>
          <p:cNvPr name="Group 87" id="87"/>
          <p:cNvGrpSpPr>
            <a:grpSpLocks noChangeAspect="true"/>
          </p:cNvGrpSpPr>
          <p:nvPr/>
        </p:nvGrpSpPr>
        <p:grpSpPr>
          <a:xfrm rot="0">
            <a:off x="14167618" y="6188126"/>
            <a:ext cx="1020642" cy="1020642"/>
            <a:chOff x="0" y="0"/>
            <a:chExt cx="1360856" cy="1360856"/>
          </a:xfrm>
        </p:grpSpPr>
        <p:sp>
          <p:nvSpPr>
            <p:cNvPr name="Freeform 88" id="88"/>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6259" y="1360932"/>
                    <a:pt x="1360932" y="1056259"/>
                    <a:pt x="1360932" y="680466"/>
                  </a:cubicBezTo>
                  <a:cubicBezTo>
                    <a:pt x="1360932" y="304673"/>
                    <a:pt x="1056259" y="0"/>
                    <a:pt x="680466" y="0"/>
                  </a:cubicBezTo>
                  <a:close/>
                </a:path>
              </a:pathLst>
            </a:custGeom>
            <a:blipFill>
              <a:blip r:embed="rId35"/>
              <a:stretch>
                <a:fillRect l="0" t="-20037" r="5" b="-20047"/>
              </a:stretch>
            </a:blipFill>
          </p:spPr>
        </p:sp>
      </p:grpSp>
      <p:grpSp>
        <p:nvGrpSpPr>
          <p:cNvPr name="Group 89" id="89"/>
          <p:cNvGrpSpPr>
            <a:grpSpLocks noChangeAspect="true"/>
          </p:cNvGrpSpPr>
          <p:nvPr/>
        </p:nvGrpSpPr>
        <p:grpSpPr>
          <a:xfrm rot="0">
            <a:off x="15388285" y="6197651"/>
            <a:ext cx="1020642" cy="1020642"/>
            <a:chOff x="0" y="0"/>
            <a:chExt cx="1360856" cy="1360856"/>
          </a:xfrm>
        </p:grpSpPr>
        <p:sp>
          <p:nvSpPr>
            <p:cNvPr name="Freeform 90" id="90"/>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5878" y="1360932"/>
                    <a:pt x="1360297" y="1056894"/>
                    <a:pt x="1360932" y="681609"/>
                  </a:cubicBezTo>
                  <a:lnTo>
                    <a:pt x="1360932" y="681609"/>
                  </a:lnTo>
                  <a:lnTo>
                    <a:pt x="1360932" y="679323"/>
                  </a:lnTo>
                  <a:lnTo>
                    <a:pt x="1360932" y="679323"/>
                  </a:lnTo>
                  <a:cubicBezTo>
                    <a:pt x="1360297" y="304038"/>
                    <a:pt x="1055878" y="0"/>
                    <a:pt x="680466" y="0"/>
                  </a:cubicBezTo>
                  <a:close/>
                </a:path>
              </a:pathLst>
            </a:custGeom>
            <a:blipFill>
              <a:blip r:embed="rId36"/>
              <a:stretch>
                <a:fillRect l="0" t="-17419" r="5" b="-31830"/>
              </a:stretch>
            </a:blipFill>
          </p:spPr>
        </p:sp>
      </p:grpSp>
      <p:grpSp>
        <p:nvGrpSpPr>
          <p:cNvPr name="Group 91" id="91"/>
          <p:cNvGrpSpPr>
            <a:grpSpLocks noChangeAspect="true"/>
          </p:cNvGrpSpPr>
          <p:nvPr/>
        </p:nvGrpSpPr>
        <p:grpSpPr>
          <a:xfrm rot="0">
            <a:off x="3095377" y="6216701"/>
            <a:ext cx="1020642" cy="1020642"/>
            <a:chOff x="0" y="0"/>
            <a:chExt cx="1360856" cy="1360856"/>
          </a:xfrm>
        </p:grpSpPr>
        <p:sp>
          <p:nvSpPr>
            <p:cNvPr name="Freeform 92" id="92"/>
            <p:cNvSpPr/>
            <p:nvPr/>
          </p:nvSpPr>
          <p:spPr>
            <a:xfrm flipH="false" flipV="false" rot="0">
              <a:off x="0" y="0"/>
              <a:ext cx="1360805" cy="1360932"/>
            </a:xfrm>
            <a:custGeom>
              <a:avLst/>
              <a:gdLst/>
              <a:ahLst/>
              <a:cxnLst/>
              <a:rect r="r" b="b" t="t" l="l"/>
              <a:pathLst>
                <a:path h="1360932" w="1360805">
                  <a:moveTo>
                    <a:pt x="679704" y="0"/>
                  </a:moveTo>
                  <a:cubicBezTo>
                    <a:pt x="304292" y="381"/>
                    <a:pt x="0" y="304927"/>
                    <a:pt x="0" y="680466"/>
                  </a:cubicBezTo>
                  <a:cubicBezTo>
                    <a:pt x="0" y="1056005"/>
                    <a:pt x="304292" y="1360551"/>
                    <a:pt x="679831" y="1360932"/>
                  </a:cubicBezTo>
                  <a:lnTo>
                    <a:pt x="680974" y="1360932"/>
                  </a:lnTo>
                  <a:cubicBezTo>
                    <a:pt x="1056513" y="1360551"/>
                    <a:pt x="1360805" y="1056132"/>
                    <a:pt x="1360805" y="680466"/>
                  </a:cubicBezTo>
                  <a:cubicBezTo>
                    <a:pt x="1360805" y="304800"/>
                    <a:pt x="1056640" y="381"/>
                    <a:pt x="681101" y="0"/>
                  </a:cubicBezTo>
                  <a:close/>
                </a:path>
              </a:pathLst>
            </a:custGeom>
            <a:blipFill>
              <a:blip r:embed="rId37"/>
              <a:stretch>
                <a:fillRect l="-16612" t="0" r="-16633" b="5"/>
              </a:stretch>
            </a:blipFill>
          </p:spPr>
        </p:sp>
      </p:grpSp>
      <p:grpSp>
        <p:nvGrpSpPr>
          <p:cNvPr name="Group 93" id="93"/>
          <p:cNvGrpSpPr>
            <a:grpSpLocks noChangeAspect="true"/>
          </p:cNvGrpSpPr>
          <p:nvPr/>
        </p:nvGrpSpPr>
        <p:grpSpPr>
          <a:xfrm rot="0">
            <a:off x="4344619" y="6197651"/>
            <a:ext cx="1020642" cy="1020642"/>
            <a:chOff x="0" y="0"/>
            <a:chExt cx="1360856" cy="1360856"/>
          </a:xfrm>
        </p:grpSpPr>
        <p:sp>
          <p:nvSpPr>
            <p:cNvPr name="Freeform 94" id="94"/>
            <p:cNvSpPr/>
            <p:nvPr/>
          </p:nvSpPr>
          <p:spPr>
            <a:xfrm flipH="false" flipV="false" rot="0">
              <a:off x="0" y="0"/>
              <a:ext cx="1360805" cy="1360932"/>
            </a:xfrm>
            <a:custGeom>
              <a:avLst/>
              <a:gdLst/>
              <a:ahLst/>
              <a:cxnLst/>
              <a:rect r="r" b="b" t="t" l="l"/>
              <a:pathLst>
                <a:path h="1360932" w="1360805">
                  <a:moveTo>
                    <a:pt x="679704" y="0"/>
                  </a:moveTo>
                  <a:cubicBezTo>
                    <a:pt x="304292" y="381"/>
                    <a:pt x="0" y="304927"/>
                    <a:pt x="0" y="680466"/>
                  </a:cubicBezTo>
                  <a:cubicBezTo>
                    <a:pt x="0" y="1056005"/>
                    <a:pt x="304292" y="1360551"/>
                    <a:pt x="679831" y="1360932"/>
                  </a:cubicBezTo>
                  <a:lnTo>
                    <a:pt x="680974" y="1360932"/>
                  </a:lnTo>
                  <a:cubicBezTo>
                    <a:pt x="1056513" y="1360551"/>
                    <a:pt x="1360805" y="1056132"/>
                    <a:pt x="1360805" y="680466"/>
                  </a:cubicBezTo>
                  <a:cubicBezTo>
                    <a:pt x="1360805" y="304800"/>
                    <a:pt x="1056640" y="381"/>
                    <a:pt x="681101" y="0"/>
                  </a:cubicBezTo>
                  <a:close/>
                </a:path>
              </a:pathLst>
            </a:custGeom>
            <a:blipFill>
              <a:blip r:embed="rId38"/>
              <a:stretch>
                <a:fillRect l="-16667" t="0" r="-16671" b="5"/>
              </a:stretch>
            </a:blipFill>
          </p:spPr>
        </p:sp>
      </p:grpSp>
      <p:grpSp>
        <p:nvGrpSpPr>
          <p:cNvPr name="Group 95" id="95"/>
          <p:cNvGrpSpPr>
            <a:grpSpLocks noChangeAspect="true"/>
          </p:cNvGrpSpPr>
          <p:nvPr/>
        </p:nvGrpSpPr>
        <p:grpSpPr>
          <a:xfrm rot="0">
            <a:off x="4344619" y="7227808"/>
            <a:ext cx="1020642" cy="1020642"/>
            <a:chOff x="0" y="0"/>
            <a:chExt cx="1360856" cy="1360856"/>
          </a:xfrm>
        </p:grpSpPr>
        <p:sp>
          <p:nvSpPr>
            <p:cNvPr name="Freeform 96" id="96"/>
            <p:cNvSpPr/>
            <p:nvPr/>
          </p:nvSpPr>
          <p:spPr>
            <a:xfrm flipH="false" flipV="false" rot="0">
              <a:off x="0" y="0"/>
              <a:ext cx="1360805" cy="1360932"/>
            </a:xfrm>
            <a:custGeom>
              <a:avLst/>
              <a:gdLst/>
              <a:ahLst/>
              <a:cxnLst/>
              <a:rect r="r" b="b" t="t" l="l"/>
              <a:pathLst>
                <a:path h="1360932" w="1360805">
                  <a:moveTo>
                    <a:pt x="680466" y="0"/>
                  </a:moveTo>
                  <a:cubicBezTo>
                    <a:pt x="304673" y="0"/>
                    <a:pt x="0" y="304673"/>
                    <a:pt x="0" y="680466"/>
                  </a:cubicBezTo>
                  <a:cubicBezTo>
                    <a:pt x="0" y="1056005"/>
                    <a:pt x="304292" y="1360551"/>
                    <a:pt x="679831" y="1360932"/>
                  </a:cubicBezTo>
                  <a:lnTo>
                    <a:pt x="680974" y="1360932"/>
                  </a:lnTo>
                  <a:cubicBezTo>
                    <a:pt x="1056513" y="1360551"/>
                    <a:pt x="1360805" y="1056132"/>
                    <a:pt x="1360805" y="680466"/>
                  </a:cubicBezTo>
                  <a:cubicBezTo>
                    <a:pt x="1360805" y="304673"/>
                    <a:pt x="1056259" y="0"/>
                    <a:pt x="680466" y="0"/>
                  </a:cubicBezTo>
                  <a:close/>
                </a:path>
              </a:pathLst>
            </a:custGeom>
            <a:blipFill>
              <a:blip r:embed="rId39"/>
              <a:stretch>
                <a:fillRect l="-58993" t="0" r="-58977" b="5"/>
              </a:stretch>
            </a:blipFill>
          </p:spPr>
        </p:sp>
      </p:grpSp>
      <p:grpSp>
        <p:nvGrpSpPr>
          <p:cNvPr name="Group 97" id="97"/>
          <p:cNvGrpSpPr>
            <a:grpSpLocks noChangeAspect="true"/>
          </p:cNvGrpSpPr>
          <p:nvPr/>
        </p:nvGrpSpPr>
        <p:grpSpPr>
          <a:xfrm rot="0">
            <a:off x="11726285" y="6188126"/>
            <a:ext cx="1020642" cy="1020642"/>
            <a:chOff x="0" y="0"/>
            <a:chExt cx="1360856" cy="1360856"/>
          </a:xfrm>
        </p:grpSpPr>
        <p:sp>
          <p:nvSpPr>
            <p:cNvPr name="Freeform 98" id="98"/>
            <p:cNvSpPr/>
            <p:nvPr/>
          </p:nvSpPr>
          <p:spPr>
            <a:xfrm flipH="false" flipV="false" rot="0">
              <a:off x="0" y="0"/>
              <a:ext cx="1360932" cy="1360932"/>
            </a:xfrm>
            <a:custGeom>
              <a:avLst/>
              <a:gdLst/>
              <a:ahLst/>
              <a:cxnLst/>
              <a:rect r="r" b="b" t="t" l="l"/>
              <a:pathLst>
                <a:path h="1360932" w="1360932">
                  <a:moveTo>
                    <a:pt x="680466" y="0"/>
                  </a:moveTo>
                  <a:cubicBezTo>
                    <a:pt x="304673" y="0"/>
                    <a:pt x="0" y="304673"/>
                    <a:pt x="0" y="680466"/>
                  </a:cubicBezTo>
                  <a:cubicBezTo>
                    <a:pt x="0" y="1056259"/>
                    <a:pt x="304673" y="1360932"/>
                    <a:pt x="680466" y="1360932"/>
                  </a:cubicBezTo>
                  <a:cubicBezTo>
                    <a:pt x="1055878" y="1360932"/>
                    <a:pt x="1360297" y="1056894"/>
                    <a:pt x="1360932" y="681736"/>
                  </a:cubicBezTo>
                  <a:lnTo>
                    <a:pt x="1360932" y="681736"/>
                  </a:lnTo>
                  <a:lnTo>
                    <a:pt x="1360932" y="679323"/>
                  </a:lnTo>
                  <a:lnTo>
                    <a:pt x="1360932" y="679323"/>
                  </a:lnTo>
                  <a:cubicBezTo>
                    <a:pt x="1360170" y="304038"/>
                    <a:pt x="1055878" y="0"/>
                    <a:pt x="680466" y="0"/>
                  </a:cubicBezTo>
                  <a:close/>
                </a:path>
              </a:pathLst>
            </a:custGeom>
            <a:blipFill>
              <a:blip r:embed="rId40"/>
              <a:stretch>
                <a:fillRect l="0" t="-7465" r="5" b="-32526"/>
              </a:stretch>
            </a:blipFill>
          </p:spPr>
        </p:sp>
      </p:grpSp>
      <p:grpSp>
        <p:nvGrpSpPr>
          <p:cNvPr name="Group 99" id="99"/>
          <p:cNvGrpSpPr>
            <a:grpSpLocks noChangeAspect="true"/>
          </p:cNvGrpSpPr>
          <p:nvPr/>
        </p:nvGrpSpPr>
        <p:grpSpPr>
          <a:xfrm rot="0">
            <a:off x="1585998" y="4300804"/>
            <a:ext cx="416328" cy="305476"/>
            <a:chOff x="0" y="0"/>
            <a:chExt cx="416331" cy="305486"/>
          </a:xfrm>
        </p:grpSpPr>
        <p:sp>
          <p:nvSpPr>
            <p:cNvPr name="Freeform 100" id="100"/>
            <p:cNvSpPr/>
            <p:nvPr/>
          </p:nvSpPr>
          <p:spPr>
            <a:xfrm flipH="false" flipV="false" rot="0">
              <a:off x="0" y="0"/>
              <a:ext cx="416306" cy="305435"/>
            </a:xfrm>
            <a:custGeom>
              <a:avLst/>
              <a:gdLst/>
              <a:ahLst/>
              <a:cxnLst/>
              <a:rect r="r" b="b" t="t" l="l"/>
              <a:pathLst>
                <a:path h="305435" w="416306">
                  <a:moveTo>
                    <a:pt x="0" y="305435"/>
                  </a:moveTo>
                  <a:lnTo>
                    <a:pt x="416306" y="305435"/>
                  </a:lnTo>
                  <a:lnTo>
                    <a:pt x="416306" y="0"/>
                  </a:lnTo>
                  <a:lnTo>
                    <a:pt x="0" y="0"/>
                  </a:lnTo>
                  <a:close/>
                </a:path>
              </a:pathLst>
            </a:custGeom>
            <a:solidFill>
              <a:srgbClr val="000000">
                <a:alpha val="0"/>
              </a:srgbClr>
            </a:solidFill>
          </p:spPr>
        </p:sp>
      </p:grpSp>
      <p:grpSp>
        <p:nvGrpSpPr>
          <p:cNvPr name="Group 101" id="101"/>
          <p:cNvGrpSpPr>
            <a:grpSpLocks noChangeAspect="true"/>
          </p:cNvGrpSpPr>
          <p:nvPr/>
        </p:nvGrpSpPr>
        <p:grpSpPr>
          <a:xfrm rot="0">
            <a:off x="1585998" y="5509270"/>
            <a:ext cx="416328" cy="305476"/>
            <a:chOff x="0" y="0"/>
            <a:chExt cx="416331" cy="305486"/>
          </a:xfrm>
        </p:grpSpPr>
        <p:sp>
          <p:nvSpPr>
            <p:cNvPr name="Freeform 102" id="102"/>
            <p:cNvSpPr/>
            <p:nvPr/>
          </p:nvSpPr>
          <p:spPr>
            <a:xfrm flipH="false" flipV="false" rot="0">
              <a:off x="0" y="0"/>
              <a:ext cx="416306" cy="305435"/>
            </a:xfrm>
            <a:custGeom>
              <a:avLst/>
              <a:gdLst/>
              <a:ahLst/>
              <a:cxnLst/>
              <a:rect r="r" b="b" t="t" l="l"/>
              <a:pathLst>
                <a:path h="305435" w="416306">
                  <a:moveTo>
                    <a:pt x="0" y="305435"/>
                  </a:moveTo>
                  <a:lnTo>
                    <a:pt x="416306" y="305435"/>
                  </a:lnTo>
                  <a:lnTo>
                    <a:pt x="416306" y="0"/>
                  </a:lnTo>
                  <a:lnTo>
                    <a:pt x="0" y="0"/>
                  </a:lnTo>
                  <a:close/>
                </a:path>
              </a:pathLst>
            </a:custGeom>
            <a:solidFill>
              <a:srgbClr val="000000">
                <a:alpha val="0"/>
              </a:srgbClr>
            </a:solidFill>
          </p:spPr>
        </p:sp>
      </p:grpSp>
      <p:grpSp>
        <p:nvGrpSpPr>
          <p:cNvPr name="Group 103" id="103"/>
          <p:cNvGrpSpPr>
            <a:grpSpLocks noChangeAspect="true"/>
          </p:cNvGrpSpPr>
          <p:nvPr/>
        </p:nvGrpSpPr>
        <p:grpSpPr>
          <a:xfrm rot="0">
            <a:off x="9485700" y="4300804"/>
            <a:ext cx="416328" cy="305476"/>
            <a:chOff x="0" y="0"/>
            <a:chExt cx="416331" cy="305486"/>
          </a:xfrm>
        </p:grpSpPr>
        <p:sp>
          <p:nvSpPr>
            <p:cNvPr name="Freeform 104" id="104"/>
            <p:cNvSpPr/>
            <p:nvPr/>
          </p:nvSpPr>
          <p:spPr>
            <a:xfrm flipH="false" flipV="false" rot="0">
              <a:off x="0" y="0"/>
              <a:ext cx="416306" cy="305435"/>
            </a:xfrm>
            <a:custGeom>
              <a:avLst/>
              <a:gdLst/>
              <a:ahLst/>
              <a:cxnLst/>
              <a:rect r="r" b="b" t="t" l="l"/>
              <a:pathLst>
                <a:path h="305435" w="416306">
                  <a:moveTo>
                    <a:pt x="0" y="305435"/>
                  </a:moveTo>
                  <a:lnTo>
                    <a:pt x="416306" y="305435"/>
                  </a:lnTo>
                  <a:lnTo>
                    <a:pt x="416306" y="0"/>
                  </a:lnTo>
                  <a:lnTo>
                    <a:pt x="0" y="0"/>
                  </a:lnTo>
                  <a:close/>
                </a:path>
              </a:pathLst>
            </a:custGeom>
            <a:solidFill>
              <a:srgbClr val="000000">
                <a:alpha val="0"/>
              </a:srgbClr>
            </a:solidFill>
          </p:spPr>
        </p:sp>
      </p:grpSp>
      <p:grpSp>
        <p:nvGrpSpPr>
          <p:cNvPr name="Group 105" id="105"/>
          <p:cNvGrpSpPr>
            <a:grpSpLocks noChangeAspect="true"/>
          </p:cNvGrpSpPr>
          <p:nvPr/>
        </p:nvGrpSpPr>
        <p:grpSpPr>
          <a:xfrm rot="0">
            <a:off x="9485700" y="5497820"/>
            <a:ext cx="416328" cy="305476"/>
            <a:chOff x="0" y="0"/>
            <a:chExt cx="416331" cy="305486"/>
          </a:xfrm>
        </p:grpSpPr>
        <p:sp>
          <p:nvSpPr>
            <p:cNvPr name="Freeform 106" id="106"/>
            <p:cNvSpPr/>
            <p:nvPr/>
          </p:nvSpPr>
          <p:spPr>
            <a:xfrm flipH="false" flipV="false" rot="0">
              <a:off x="0" y="0"/>
              <a:ext cx="416306" cy="305435"/>
            </a:xfrm>
            <a:custGeom>
              <a:avLst/>
              <a:gdLst/>
              <a:ahLst/>
              <a:cxnLst/>
              <a:rect r="r" b="b" t="t" l="l"/>
              <a:pathLst>
                <a:path h="305435" w="416306">
                  <a:moveTo>
                    <a:pt x="0" y="305435"/>
                  </a:moveTo>
                  <a:lnTo>
                    <a:pt x="416306" y="305435"/>
                  </a:lnTo>
                  <a:lnTo>
                    <a:pt x="416306" y="0"/>
                  </a:lnTo>
                  <a:lnTo>
                    <a:pt x="0" y="0"/>
                  </a:lnTo>
                  <a:close/>
                </a:path>
              </a:pathLst>
            </a:custGeom>
            <a:solidFill>
              <a:srgbClr val="000000">
                <a:alpha val="0"/>
              </a:srgbClr>
            </a:solidFill>
          </p:spPr>
        </p:sp>
      </p:grpSp>
      <p:grpSp>
        <p:nvGrpSpPr>
          <p:cNvPr name="Group 107" id="107"/>
          <p:cNvGrpSpPr>
            <a:grpSpLocks noChangeAspect="true"/>
          </p:cNvGrpSpPr>
          <p:nvPr/>
        </p:nvGrpSpPr>
        <p:grpSpPr>
          <a:xfrm rot="0">
            <a:off x="1382430" y="8239944"/>
            <a:ext cx="15510491" cy="977055"/>
            <a:chOff x="0" y="0"/>
            <a:chExt cx="15510485" cy="977062"/>
          </a:xfrm>
        </p:grpSpPr>
        <p:sp>
          <p:nvSpPr>
            <p:cNvPr name="Freeform 108" id="108"/>
            <p:cNvSpPr/>
            <p:nvPr/>
          </p:nvSpPr>
          <p:spPr>
            <a:xfrm flipH="false" flipV="false" rot="0">
              <a:off x="0" y="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grpSp>
        <p:nvGrpSpPr>
          <p:cNvPr name="Group 109" id="109"/>
          <p:cNvGrpSpPr>
            <a:grpSpLocks noChangeAspect="true"/>
          </p:cNvGrpSpPr>
          <p:nvPr/>
        </p:nvGrpSpPr>
        <p:grpSpPr>
          <a:xfrm rot="0">
            <a:off x="10600896" y="1271845"/>
            <a:ext cx="1001192" cy="1059466"/>
            <a:chOff x="0" y="0"/>
            <a:chExt cx="1001192" cy="1059459"/>
          </a:xfrm>
        </p:grpSpPr>
        <p:sp>
          <p:nvSpPr>
            <p:cNvPr name="Freeform 110" id="110"/>
            <p:cNvSpPr/>
            <p:nvPr/>
          </p:nvSpPr>
          <p:spPr>
            <a:xfrm flipH="false" flipV="false" rot="0">
              <a:off x="0" y="0"/>
              <a:ext cx="1001141" cy="1059434"/>
            </a:xfrm>
            <a:custGeom>
              <a:avLst/>
              <a:gdLst/>
              <a:ahLst/>
              <a:cxnLst/>
              <a:rect r="r" b="b" t="t" l="l"/>
              <a:pathLst>
                <a:path h="1059434" w="1001141">
                  <a:moveTo>
                    <a:pt x="0" y="1059434"/>
                  </a:moveTo>
                  <a:lnTo>
                    <a:pt x="1001141" y="1059434"/>
                  </a:lnTo>
                  <a:lnTo>
                    <a:pt x="1001141" y="0"/>
                  </a:lnTo>
                  <a:lnTo>
                    <a:pt x="0" y="0"/>
                  </a:lnTo>
                  <a:close/>
                </a:path>
              </a:pathLst>
            </a:custGeom>
            <a:solidFill>
              <a:srgbClr val="000000">
                <a:alpha val="0"/>
              </a:srgbClr>
            </a:solidFill>
          </p:spPr>
        </p:sp>
      </p:grpSp>
      <p:sp>
        <p:nvSpPr>
          <p:cNvPr name="TextBox 111" id="111"/>
          <p:cNvSpPr txBox="true"/>
          <p:nvPr/>
        </p:nvSpPr>
        <p:spPr>
          <a:xfrm rot="0">
            <a:off x="2346931" y="3993394"/>
            <a:ext cx="6555267" cy="847731"/>
          </a:xfrm>
          <a:prstGeom prst="rect">
            <a:avLst/>
          </a:prstGeom>
        </p:spPr>
        <p:txBody>
          <a:bodyPr anchor="t" rtlCol="false" tIns="0" lIns="0" bIns="0" rIns="0">
            <a:spAutoFit/>
          </a:bodyPr>
          <a:lstStyle/>
          <a:p>
            <a:pPr algn="l">
              <a:lnSpc>
                <a:spcPts val="3449"/>
              </a:lnSpc>
            </a:pPr>
            <a:r>
              <a:rPr lang="en-US" sz="2499">
                <a:solidFill>
                  <a:srgbClr val="FFFFFF"/>
                </a:solidFill>
                <a:latin typeface="Be Vietnam"/>
                <a:ea typeface="Be Vietnam"/>
                <a:cs typeface="Be Vietnam"/>
                <a:sym typeface="Be Vietnam"/>
              </a:rPr>
              <a:t>Senate Bill S440 is sponsored by Sen. Zellnor Myrie (12 sponsors)</a:t>
            </a:r>
          </a:p>
        </p:txBody>
      </p:sp>
      <p:sp>
        <p:nvSpPr>
          <p:cNvPr name="TextBox 112" id="112"/>
          <p:cNvSpPr txBox="true"/>
          <p:nvPr/>
        </p:nvSpPr>
        <p:spPr>
          <a:xfrm rot="0">
            <a:off x="10398100" y="3993394"/>
            <a:ext cx="5792453" cy="847731"/>
          </a:xfrm>
          <a:prstGeom prst="rect">
            <a:avLst/>
          </a:prstGeom>
        </p:spPr>
        <p:txBody>
          <a:bodyPr anchor="t" rtlCol="false" tIns="0" lIns="0" bIns="0" rIns="0">
            <a:spAutoFit/>
          </a:bodyPr>
          <a:lstStyle/>
          <a:p>
            <a:pPr algn="l">
              <a:lnSpc>
                <a:spcPts val="3449"/>
              </a:lnSpc>
            </a:pPr>
            <a:r>
              <a:rPr lang="en-US" sz="2499">
                <a:solidFill>
                  <a:srgbClr val="FFFFFF"/>
                </a:solidFill>
                <a:latin typeface="Be Vietnam"/>
                <a:ea typeface="Be Vietnam"/>
                <a:cs typeface="Be Vietnam"/>
                <a:sym typeface="Be Vietnam"/>
              </a:rPr>
              <a:t>Assembly Bill A2121 is sponsored by AM Walker</a:t>
            </a:r>
          </a:p>
        </p:txBody>
      </p:sp>
      <p:sp>
        <p:nvSpPr>
          <p:cNvPr name="TextBox 113" id="113"/>
          <p:cNvSpPr txBox="true"/>
          <p:nvPr/>
        </p:nvSpPr>
        <p:spPr>
          <a:xfrm rot="0">
            <a:off x="10398100" y="5206055"/>
            <a:ext cx="6220735" cy="844555"/>
          </a:xfrm>
          <a:prstGeom prst="rect">
            <a:avLst/>
          </a:prstGeom>
        </p:spPr>
        <p:txBody>
          <a:bodyPr anchor="t" rtlCol="false" tIns="0" lIns="0" bIns="0" rIns="0">
            <a:spAutoFit/>
          </a:bodyPr>
          <a:lstStyle/>
          <a:p>
            <a:pPr algn="l">
              <a:lnSpc>
                <a:spcPts val="3399"/>
              </a:lnSpc>
            </a:pPr>
            <a:r>
              <a:rPr lang="en-US" sz="2499">
                <a:solidFill>
                  <a:srgbClr val="FFFFFF"/>
                </a:solidFill>
                <a:latin typeface="Be Vietnam"/>
                <a:ea typeface="Be Vietnam"/>
                <a:cs typeface="Be Vietnam"/>
                <a:sym typeface="Be Vietnam"/>
              </a:rPr>
              <a:t>Did not reach elecetions committee agenda</a:t>
            </a:r>
          </a:p>
        </p:txBody>
      </p:sp>
      <p:sp>
        <p:nvSpPr>
          <p:cNvPr name="TextBox 114" id="114"/>
          <p:cNvSpPr txBox="true"/>
          <p:nvPr/>
        </p:nvSpPr>
        <p:spPr>
          <a:xfrm rot="0">
            <a:off x="1382430" y="1276760"/>
            <a:ext cx="6408906" cy="2325462"/>
          </a:xfrm>
          <a:prstGeom prst="rect">
            <a:avLst/>
          </a:prstGeom>
        </p:spPr>
        <p:txBody>
          <a:bodyPr anchor="t" rtlCol="false" tIns="0" lIns="0" bIns="0" rIns="0">
            <a:spAutoFit/>
          </a:bodyPr>
          <a:lstStyle/>
          <a:p>
            <a:pPr algn="l">
              <a:lnSpc>
                <a:spcPts val="9000"/>
              </a:lnSpc>
            </a:pPr>
            <a:r>
              <a:rPr lang="en-US" b="true" sz="9000">
                <a:solidFill>
                  <a:srgbClr val="09395E"/>
                </a:solidFill>
                <a:latin typeface="Bernoru Condensed"/>
                <a:ea typeface="Bernoru Condensed"/>
                <a:cs typeface="Bernoru Condensed"/>
                <a:sym typeface="Bernoru Condensed"/>
              </a:rPr>
              <a:t>WHERE THE BILL STANDS</a:t>
            </a:r>
          </a:p>
        </p:txBody>
      </p:sp>
      <p:sp>
        <p:nvSpPr>
          <p:cNvPr name="TextBox 115" id="115"/>
          <p:cNvSpPr txBox="true"/>
          <p:nvPr/>
        </p:nvSpPr>
        <p:spPr>
          <a:xfrm rot="0">
            <a:off x="5579431" y="2689841"/>
            <a:ext cx="93631" cy="642823"/>
          </a:xfrm>
          <a:prstGeom prst="rect">
            <a:avLst/>
          </a:prstGeom>
        </p:spPr>
        <p:txBody>
          <a:bodyPr anchor="t" rtlCol="false" tIns="0" lIns="0" bIns="0" rIns="0">
            <a:spAutoFit/>
          </a:bodyPr>
          <a:lstStyle/>
          <a:p>
            <a:pPr algn="l">
              <a:lnSpc>
                <a:spcPts val="4912"/>
              </a:lnSpc>
            </a:pPr>
            <a:r>
              <a:rPr lang="en-US" b="true" sz="4912">
                <a:solidFill>
                  <a:srgbClr val="D61F26"/>
                </a:solidFill>
                <a:latin typeface="Bernoru Condensed"/>
                <a:ea typeface="Bernoru Condensed"/>
                <a:cs typeface="Bernoru Condensed"/>
                <a:sym typeface="Bernoru Condensed"/>
              </a:rPr>
              <a:t> </a:t>
            </a:r>
          </a:p>
        </p:txBody>
      </p:sp>
      <p:sp>
        <p:nvSpPr>
          <p:cNvPr name="TextBox 116" id="116"/>
          <p:cNvSpPr txBox="true"/>
          <p:nvPr/>
        </p:nvSpPr>
        <p:spPr>
          <a:xfrm rot="0">
            <a:off x="4789837" y="2508866"/>
            <a:ext cx="4112362" cy="823798"/>
          </a:xfrm>
          <a:prstGeom prst="rect">
            <a:avLst/>
          </a:prstGeom>
        </p:spPr>
        <p:txBody>
          <a:bodyPr anchor="t" rtlCol="false" tIns="0" lIns="0" bIns="0" rIns="0">
            <a:spAutoFit/>
          </a:bodyPr>
          <a:lstStyle/>
          <a:p>
            <a:pPr algn="l">
              <a:lnSpc>
                <a:spcPts val="6876"/>
              </a:lnSpc>
            </a:pPr>
            <a:r>
              <a:rPr lang="en-US" b="true" sz="4912" spc="103">
                <a:solidFill>
                  <a:srgbClr val="D61F26"/>
                </a:solidFill>
                <a:latin typeface="Bernoru Condensed"/>
                <a:ea typeface="Bernoru Condensed"/>
                <a:cs typeface="Bernoru Condensed"/>
                <a:sym typeface="Bernoru Condensed"/>
              </a:rPr>
              <a:t>(AS</a:t>
            </a:r>
            <a:r>
              <a:rPr lang="en-US" b="true" sz="4912" spc="103">
                <a:solidFill>
                  <a:srgbClr val="FFFFFF"/>
                </a:solidFill>
                <a:latin typeface="Bernoru Condensed"/>
                <a:ea typeface="Bernoru Condensed"/>
                <a:cs typeface="Bernoru Condensed"/>
                <a:sym typeface="Bernoru Condensed"/>
              </a:rPr>
              <a:t> </a:t>
            </a:r>
            <a:r>
              <a:rPr lang="en-US" b="true" sz="4912" spc="103">
                <a:solidFill>
                  <a:srgbClr val="D61F26"/>
                </a:solidFill>
                <a:latin typeface="Bernoru Condensed"/>
                <a:ea typeface="Bernoru Condensed"/>
                <a:cs typeface="Bernoru Condensed"/>
                <a:sym typeface="Bernoru Condensed"/>
              </a:rPr>
              <a:t>OFJUNE2025)</a:t>
            </a:r>
          </a:p>
        </p:txBody>
      </p:sp>
      <p:sp>
        <p:nvSpPr>
          <p:cNvPr name="TextBox 117" id="117"/>
          <p:cNvSpPr txBox="true"/>
          <p:nvPr/>
        </p:nvSpPr>
        <p:spPr>
          <a:xfrm rot="0">
            <a:off x="12515631" y="3138106"/>
            <a:ext cx="1746809" cy="421262"/>
          </a:xfrm>
          <a:prstGeom prst="rect">
            <a:avLst/>
          </a:prstGeom>
        </p:spPr>
        <p:txBody>
          <a:bodyPr anchor="t" rtlCol="false" tIns="0" lIns="0" bIns="0" rIns="0">
            <a:spAutoFit/>
          </a:bodyPr>
          <a:lstStyle/>
          <a:p>
            <a:pPr algn="l">
              <a:lnSpc>
                <a:spcPts val="3436"/>
              </a:lnSpc>
            </a:pPr>
            <a:r>
              <a:rPr lang="en-US" b="true" sz="2454">
                <a:solidFill>
                  <a:srgbClr val="D61F26"/>
                </a:solidFill>
                <a:latin typeface="Bernoru Condensed"/>
                <a:ea typeface="Bernoru Condensed"/>
                <a:cs typeface="Bernoru Condensed"/>
                <a:sym typeface="Bernoru Condensed"/>
              </a:rPr>
              <a:t>SENATOR MYRIE</a:t>
            </a:r>
          </a:p>
        </p:txBody>
      </p:sp>
      <p:sp>
        <p:nvSpPr>
          <p:cNvPr name="TextBox 118" id="118"/>
          <p:cNvSpPr txBox="true"/>
          <p:nvPr/>
        </p:nvSpPr>
        <p:spPr>
          <a:xfrm rot="0">
            <a:off x="14678949" y="3149651"/>
            <a:ext cx="3023206" cy="407175"/>
          </a:xfrm>
          <a:prstGeom prst="rect">
            <a:avLst/>
          </a:prstGeom>
        </p:spPr>
        <p:txBody>
          <a:bodyPr anchor="t" rtlCol="false" tIns="0" lIns="0" bIns="0" rIns="0">
            <a:spAutoFit/>
          </a:bodyPr>
          <a:lstStyle/>
          <a:p>
            <a:pPr algn="l">
              <a:lnSpc>
                <a:spcPts val="3393"/>
              </a:lnSpc>
            </a:pPr>
            <a:r>
              <a:rPr lang="en-US" b="true" sz="2424">
                <a:solidFill>
                  <a:srgbClr val="D61F26"/>
                </a:solidFill>
                <a:latin typeface="Bernoru Condensed"/>
                <a:ea typeface="Bernoru Condensed"/>
                <a:cs typeface="Bernoru Condensed"/>
                <a:sym typeface="Bernoru Condensed"/>
              </a:rPr>
              <a:t>ASSEMBLYMEMBER WALKER</a:t>
            </a:r>
          </a:p>
        </p:txBody>
      </p:sp>
      <p:sp>
        <p:nvSpPr>
          <p:cNvPr name="TextBox 119" id="119"/>
          <p:cNvSpPr txBox="true"/>
          <p:nvPr/>
        </p:nvSpPr>
        <p:spPr>
          <a:xfrm rot="0">
            <a:off x="2389394" y="5196530"/>
            <a:ext cx="6555267" cy="860431"/>
          </a:xfrm>
          <a:prstGeom prst="rect">
            <a:avLst/>
          </a:prstGeom>
        </p:spPr>
        <p:txBody>
          <a:bodyPr anchor="t" rtlCol="false" tIns="0" lIns="0" bIns="0" rIns="0">
            <a:spAutoFit/>
          </a:bodyPr>
          <a:lstStyle/>
          <a:p>
            <a:pPr algn="l">
              <a:lnSpc>
                <a:spcPts val="3499"/>
              </a:lnSpc>
              <a:spcBef>
                <a:spcPct val="0"/>
              </a:spcBef>
            </a:pPr>
            <a:r>
              <a:rPr lang="en-US" sz="2499">
                <a:solidFill>
                  <a:srgbClr val="FFFFFF"/>
                </a:solidFill>
                <a:latin typeface="Be Vietnam"/>
                <a:ea typeface="Be Vietnam"/>
                <a:cs typeface="Be Vietnam"/>
                <a:sym typeface="Be Vietnam"/>
              </a:rPr>
              <a:t>20+ Assembly cosponsors, growing Senate</a:t>
            </a:r>
          </a:p>
          <a:p>
            <a:pPr algn="l">
              <a:lnSpc>
                <a:spcPts val="3499"/>
              </a:lnSpc>
              <a:spcBef>
                <a:spcPct val="0"/>
              </a:spcBef>
            </a:pPr>
            <a:r>
              <a:rPr lang="en-US" sz="2499">
                <a:solidFill>
                  <a:srgbClr val="FFFFFF"/>
                </a:solidFill>
                <a:latin typeface="Be Vietnam"/>
                <a:ea typeface="Be Vietnam"/>
                <a:cs typeface="Be Vietnam"/>
                <a:sym typeface="Be Vietnam"/>
              </a:rPr>
              <a:t>support (27 sponsors)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6100" cy="10287000"/>
          </a:xfrm>
          <a:custGeom>
            <a:avLst/>
            <a:gdLst/>
            <a:ahLst/>
            <a:cxnLst/>
            <a:rect r="r" b="b" t="t" l="l"/>
            <a:pathLst>
              <a:path h="10287000" w="18326100">
                <a:moveTo>
                  <a:pt x="0" y="0"/>
                </a:moveTo>
                <a:lnTo>
                  <a:pt x="18326100" y="0"/>
                </a:lnTo>
                <a:lnTo>
                  <a:pt x="18326100" y="10287000"/>
                </a:lnTo>
                <a:lnTo>
                  <a:pt x="0" y="10287000"/>
                </a:lnTo>
                <a:lnTo>
                  <a:pt x="0" y="0"/>
                </a:lnTo>
                <a:close/>
              </a:path>
            </a:pathLst>
          </a:custGeom>
          <a:blipFill>
            <a:blip r:embed="rId3">
              <a:alphaModFix amt="30000"/>
            </a:blip>
            <a:stretch>
              <a:fillRect l="0" t="0" r="0" b="0"/>
            </a:stretch>
          </a:blipFill>
        </p:spPr>
      </p:sp>
      <p:grpSp>
        <p:nvGrpSpPr>
          <p:cNvPr name="Group 3" id="3"/>
          <p:cNvGrpSpPr>
            <a:grpSpLocks noChangeAspect="true"/>
          </p:cNvGrpSpPr>
          <p:nvPr/>
        </p:nvGrpSpPr>
        <p:grpSpPr>
          <a:xfrm rot="0">
            <a:off x="1318936" y="8178927"/>
            <a:ext cx="15633697" cy="1105595"/>
            <a:chOff x="0" y="0"/>
            <a:chExt cx="15633700" cy="1105598"/>
          </a:xfrm>
        </p:grpSpPr>
        <p:sp>
          <p:nvSpPr>
            <p:cNvPr name="Freeform 4" id="4"/>
            <p:cNvSpPr/>
            <p:nvPr/>
          </p:nvSpPr>
          <p:spPr>
            <a:xfrm flipH="false" flipV="false" rot="0">
              <a:off x="63500" y="6350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5" id="5"/>
            <p:cNvSpPr/>
            <p:nvPr/>
          </p:nvSpPr>
          <p:spPr>
            <a:xfrm flipH="false" flipV="false" rot="0">
              <a:off x="228600" y="256032"/>
              <a:ext cx="632841" cy="597916"/>
            </a:xfrm>
            <a:custGeom>
              <a:avLst/>
              <a:gdLst/>
              <a:ahLst/>
              <a:cxnLst/>
              <a:rect r="r" b="b" t="t" l="l"/>
              <a:pathLst>
                <a:path h="597916" w="632841">
                  <a:moveTo>
                    <a:pt x="391160" y="228219"/>
                  </a:moveTo>
                  <a:lnTo>
                    <a:pt x="316103" y="0"/>
                  </a:lnTo>
                  <a:lnTo>
                    <a:pt x="241554" y="228219"/>
                  </a:lnTo>
                  <a:lnTo>
                    <a:pt x="0" y="228219"/>
                  </a:lnTo>
                  <a:lnTo>
                    <a:pt x="195199" y="369824"/>
                  </a:lnTo>
                  <a:lnTo>
                    <a:pt x="120777" y="597916"/>
                  </a:lnTo>
                  <a:lnTo>
                    <a:pt x="316103" y="456946"/>
                  </a:lnTo>
                  <a:lnTo>
                    <a:pt x="512064" y="597916"/>
                  </a:lnTo>
                  <a:lnTo>
                    <a:pt x="437515" y="369697"/>
                  </a:lnTo>
                  <a:lnTo>
                    <a:pt x="632841" y="228219"/>
                  </a:lnTo>
                  <a:lnTo>
                    <a:pt x="391160" y="228219"/>
                  </a:lnTo>
                  <a:close/>
                </a:path>
              </a:pathLst>
            </a:custGeom>
            <a:solidFill>
              <a:srgbClr val="FFFFFF"/>
            </a:solidFill>
          </p:spPr>
        </p:sp>
        <p:sp>
          <p:nvSpPr>
            <p:cNvPr name="Freeform 6" id="6"/>
            <p:cNvSpPr/>
            <p:nvPr/>
          </p:nvSpPr>
          <p:spPr>
            <a:xfrm flipH="false" flipV="false" rot="0">
              <a:off x="1116330" y="256032"/>
              <a:ext cx="632841" cy="598043"/>
            </a:xfrm>
            <a:custGeom>
              <a:avLst/>
              <a:gdLst/>
              <a:ahLst/>
              <a:cxnLst/>
              <a:rect r="r" b="b" t="t" l="l"/>
              <a:pathLst>
                <a:path h="598043" w="632841">
                  <a:moveTo>
                    <a:pt x="391287" y="228219"/>
                  </a:moveTo>
                  <a:lnTo>
                    <a:pt x="316738" y="0"/>
                  </a:lnTo>
                  <a:lnTo>
                    <a:pt x="241554"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7" id="7"/>
            <p:cNvSpPr/>
            <p:nvPr/>
          </p:nvSpPr>
          <p:spPr>
            <a:xfrm flipH="false" flipV="false" rot="0">
              <a:off x="2004187" y="256032"/>
              <a:ext cx="632841" cy="598043"/>
            </a:xfrm>
            <a:custGeom>
              <a:avLst/>
              <a:gdLst/>
              <a:ahLst/>
              <a:cxnLst/>
              <a:rect r="r" b="b" t="t" l="l"/>
              <a:pathLst>
                <a:path h="598043" w="632841">
                  <a:moveTo>
                    <a:pt x="391287" y="228219"/>
                  </a:moveTo>
                  <a:lnTo>
                    <a:pt x="316738" y="0"/>
                  </a:lnTo>
                  <a:lnTo>
                    <a:pt x="242189" y="228219"/>
                  </a:lnTo>
                  <a:lnTo>
                    <a:pt x="0" y="228219"/>
                  </a:lnTo>
                  <a:lnTo>
                    <a:pt x="195961" y="369824"/>
                  </a:lnTo>
                  <a:lnTo>
                    <a:pt x="120777" y="598043"/>
                  </a:lnTo>
                  <a:lnTo>
                    <a:pt x="316738" y="457073"/>
                  </a:lnTo>
                  <a:lnTo>
                    <a:pt x="512064" y="598043"/>
                  </a:lnTo>
                  <a:lnTo>
                    <a:pt x="437515" y="369824"/>
                  </a:lnTo>
                  <a:lnTo>
                    <a:pt x="632841" y="228219"/>
                  </a:lnTo>
                  <a:lnTo>
                    <a:pt x="391287" y="228219"/>
                  </a:lnTo>
                  <a:close/>
                </a:path>
              </a:pathLst>
            </a:custGeom>
            <a:solidFill>
              <a:srgbClr val="FFFFFF"/>
            </a:solidFill>
          </p:spPr>
        </p:sp>
        <p:sp>
          <p:nvSpPr>
            <p:cNvPr name="Freeform 8" id="8"/>
            <p:cNvSpPr/>
            <p:nvPr/>
          </p:nvSpPr>
          <p:spPr>
            <a:xfrm flipH="false" flipV="false" rot="0">
              <a:off x="2802763" y="492252"/>
              <a:ext cx="12767437" cy="143637"/>
            </a:xfrm>
            <a:custGeom>
              <a:avLst/>
              <a:gdLst/>
              <a:ahLst/>
              <a:cxnLst/>
              <a:rect r="r" b="b" t="t" l="l"/>
              <a:pathLst>
                <a:path h="143637" w="12767437">
                  <a:moveTo>
                    <a:pt x="0" y="0"/>
                  </a:moveTo>
                  <a:lnTo>
                    <a:pt x="0" y="143637"/>
                  </a:lnTo>
                  <a:lnTo>
                    <a:pt x="12767437" y="143637"/>
                  </a:lnTo>
                  <a:lnTo>
                    <a:pt x="12767437" y="0"/>
                  </a:lnTo>
                  <a:close/>
                </a:path>
              </a:pathLst>
            </a:custGeom>
            <a:solidFill>
              <a:srgbClr val="FFFFFF"/>
            </a:solidFill>
          </p:spPr>
        </p:sp>
        <p:sp>
          <p:nvSpPr>
            <p:cNvPr name="Freeform 9" id="9"/>
            <p:cNvSpPr/>
            <p:nvPr/>
          </p:nvSpPr>
          <p:spPr>
            <a:xfrm flipH="false" flipV="false" rot="0">
              <a:off x="2802763" y="778891"/>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FFFFFF"/>
            </a:solidFill>
          </p:spPr>
        </p:sp>
        <p:sp>
          <p:nvSpPr>
            <p:cNvPr name="Freeform 10" id="10"/>
            <p:cNvSpPr/>
            <p:nvPr/>
          </p:nvSpPr>
          <p:spPr>
            <a:xfrm flipH="false" flipV="false" rot="0">
              <a:off x="2802763" y="206375"/>
              <a:ext cx="12767437" cy="143002"/>
            </a:xfrm>
            <a:custGeom>
              <a:avLst/>
              <a:gdLst/>
              <a:ahLst/>
              <a:cxnLst/>
              <a:rect r="r" b="b" t="t" l="l"/>
              <a:pathLst>
                <a:path h="143002" w="12767437">
                  <a:moveTo>
                    <a:pt x="0" y="0"/>
                  </a:moveTo>
                  <a:lnTo>
                    <a:pt x="0" y="143002"/>
                  </a:lnTo>
                  <a:lnTo>
                    <a:pt x="12767437" y="143002"/>
                  </a:lnTo>
                  <a:lnTo>
                    <a:pt x="12767437" y="0"/>
                  </a:lnTo>
                  <a:close/>
                </a:path>
              </a:pathLst>
            </a:custGeom>
            <a:solidFill>
              <a:srgbClr val="FFFFFF"/>
            </a:solidFill>
          </p:spPr>
        </p:sp>
        <p:sp>
          <p:nvSpPr>
            <p:cNvPr name="Freeform 11" id="11"/>
            <p:cNvSpPr/>
            <p:nvPr/>
          </p:nvSpPr>
          <p:spPr>
            <a:xfrm flipH="false" flipV="false" rot="0">
              <a:off x="2802763" y="349377"/>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D61F26"/>
            </a:solidFill>
          </p:spPr>
        </p:sp>
        <p:sp>
          <p:nvSpPr>
            <p:cNvPr name="Freeform 12" id="12"/>
            <p:cNvSpPr/>
            <p:nvPr/>
          </p:nvSpPr>
          <p:spPr>
            <a:xfrm flipH="false" flipV="false" rot="0">
              <a:off x="2802763" y="635889"/>
              <a:ext cx="12767437" cy="143002"/>
            </a:xfrm>
            <a:custGeom>
              <a:avLst/>
              <a:gdLst/>
              <a:ahLst/>
              <a:cxnLst/>
              <a:rect r="r" b="b" t="t" l="l"/>
              <a:pathLst>
                <a:path h="143002" w="12767437">
                  <a:moveTo>
                    <a:pt x="0" y="0"/>
                  </a:moveTo>
                  <a:lnTo>
                    <a:pt x="0" y="143002"/>
                  </a:lnTo>
                  <a:lnTo>
                    <a:pt x="12767437" y="143002"/>
                  </a:lnTo>
                  <a:lnTo>
                    <a:pt x="12767437" y="0"/>
                  </a:lnTo>
                  <a:close/>
                </a:path>
              </a:pathLst>
            </a:custGeom>
            <a:solidFill>
              <a:srgbClr val="D61F26"/>
            </a:solidFill>
          </p:spPr>
        </p:sp>
        <p:sp>
          <p:nvSpPr>
            <p:cNvPr name="Freeform 13" id="13"/>
            <p:cNvSpPr/>
            <p:nvPr/>
          </p:nvSpPr>
          <p:spPr>
            <a:xfrm flipH="false" flipV="false" rot="0">
              <a:off x="2802763" y="921766"/>
              <a:ext cx="12767437" cy="120269"/>
            </a:xfrm>
            <a:custGeom>
              <a:avLst/>
              <a:gdLst/>
              <a:ahLst/>
              <a:cxnLst/>
              <a:rect r="r" b="b" t="t" l="l"/>
              <a:pathLst>
                <a:path h="120269" w="12767437">
                  <a:moveTo>
                    <a:pt x="0" y="0"/>
                  </a:moveTo>
                  <a:lnTo>
                    <a:pt x="0" y="120269"/>
                  </a:lnTo>
                  <a:lnTo>
                    <a:pt x="12767437" y="120269"/>
                  </a:lnTo>
                  <a:lnTo>
                    <a:pt x="12767437" y="0"/>
                  </a:lnTo>
                  <a:close/>
                </a:path>
              </a:pathLst>
            </a:custGeom>
            <a:solidFill>
              <a:srgbClr val="D61F26"/>
            </a:solidFill>
          </p:spPr>
        </p:sp>
        <p:sp>
          <p:nvSpPr>
            <p:cNvPr name="Freeform 14" id="14"/>
            <p:cNvSpPr/>
            <p:nvPr/>
          </p:nvSpPr>
          <p:spPr>
            <a:xfrm flipH="false" flipV="false" rot="0">
              <a:off x="2802763" y="63500"/>
              <a:ext cx="12767437" cy="142875"/>
            </a:xfrm>
            <a:custGeom>
              <a:avLst/>
              <a:gdLst/>
              <a:ahLst/>
              <a:cxnLst/>
              <a:rect r="r" b="b" t="t" l="l"/>
              <a:pathLst>
                <a:path h="142875" w="12767437">
                  <a:moveTo>
                    <a:pt x="0" y="0"/>
                  </a:moveTo>
                  <a:lnTo>
                    <a:pt x="0" y="142875"/>
                  </a:lnTo>
                  <a:lnTo>
                    <a:pt x="12767437" y="142875"/>
                  </a:lnTo>
                  <a:lnTo>
                    <a:pt x="12767437" y="0"/>
                  </a:lnTo>
                  <a:close/>
                </a:path>
              </a:pathLst>
            </a:custGeom>
            <a:solidFill>
              <a:srgbClr val="D61F26"/>
            </a:solidFill>
          </p:spPr>
        </p:sp>
      </p:grpSp>
      <p:grpSp>
        <p:nvGrpSpPr>
          <p:cNvPr name="Group 15" id="15"/>
          <p:cNvGrpSpPr>
            <a:grpSpLocks noChangeAspect="true"/>
          </p:cNvGrpSpPr>
          <p:nvPr/>
        </p:nvGrpSpPr>
        <p:grpSpPr>
          <a:xfrm rot="0">
            <a:off x="10359457" y="965197"/>
            <a:ext cx="6596967" cy="7109336"/>
            <a:chOff x="0" y="0"/>
            <a:chExt cx="6596964" cy="7109333"/>
          </a:xfrm>
        </p:grpSpPr>
        <p:sp>
          <p:nvSpPr>
            <p:cNvPr name="Freeform 16" id="16"/>
            <p:cNvSpPr/>
            <p:nvPr/>
          </p:nvSpPr>
          <p:spPr>
            <a:xfrm flipH="false" flipV="false" rot="0">
              <a:off x="1149477" y="63500"/>
              <a:ext cx="5384038" cy="6982333"/>
            </a:xfrm>
            <a:custGeom>
              <a:avLst/>
              <a:gdLst/>
              <a:ahLst/>
              <a:cxnLst/>
              <a:rect r="r" b="b" t="t" l="l"/>
              <a:pathLst>
                <a:path h="6982333" w="5384038">
                  <a:moveTo>
                    <a:pt x="0" y="0"/>
                  </a:moveTo>
                  <a:lnTo>
                    <a:pt x="5384038" y="0"/>
                  </a:lnTo>
                  <a:lnTo>
                    <a:pt x="5384038" y="6982333"/>
                  </a:lnTo>
                  <a:lnTo>
                    <a:pt x="0" y="6982333"/>
                  </a:lnTo>
                  <a:close/>
                </a:path>
              </a:pathLst>
            </a:custGeom>
            <a:solidFill>
              <a:srgbClr val="09395E"/>
            </a:solidFill>
          </p:spPr>
        </p:sp>
        <p:sp>
          <p:nvSpPr>
            <p:cNvPr name="Freeform 17" id="17"/>
            <p:cNvSpPr/>
            <p:nvPr/>
          </p:nvSpPr>
          <p:spPr>
            <a:xfrm flipH="false" flipV="false" rot="0">
              <a:off x="63500" y="1645412"/>
              <a:ext cx="5784723" cy="2390140"/>
            </a:xfrm>
            <a:custGeom>
              <a:avLst/>
              <a:gdLst/>
              <a:ahLst/>
              <a:cxnLst/>
              <a:rect r="r" b="b" t="t" l="l"/>
              <a:pathLst>
                <a:path h="2390140" w="5784723">
                  <a:moveTo>
                    <a:pt x="0" y="0"/>
                  </a:moveTo>
                  <a:lnTo>
                    <a:pt x="0" y="2390140"/>
                  </a:lnTo>
                  <a:lnTo>
                    <a:pt x="5784723" y="2390140"/>
                  </a:lnTo>
                  <a:lnTo>
                    <a:pt x="5784723" y="0"/>
                  </a:lnTo>
                  <a:close/>
                </a:path>
              </a:pathLst>
            </a:custGeom>
            <a:solidFill>
              <a:srgbClr val="D61F26"/>
            </a:solidFill>
          </p:spPr>
        </p:sp>
        <p:sp>
          <p:nvSpPr>
            <p:cNvPr name="Freeform 18" id="18"/>
            <p:cNvSpPr/>
            <p:nvPr/>
          </p:nvSpPr>
          <p:spPr>
            <a:xfrm flipH="false" flipV="false" rot="0">
              <a:off x="63500" y="4190238"/>
              <a:ext cx="5784723" cy="2390013"/>
            </a:xfrm>
            <a:custGeom>
              <a:avLst/>
              <a:gdLst/>
              <a:ahLst/>
              <a:cxnLst/>
              <a:rect r="r" b="b" t="t" l="l"/>
              <a:pathLst>
                <a:path h="2390013" w="5784723">
                  <a:moveTo>
                    <a:pt x="0" y="0"/>
                  </a:moveTo>
                  <a:lnTo>
                    <a:pt x="0" y="2390013"/>
                  </a:lnTo>
                  <a:lnTo>
                    <a:pt x="5784723" y="2390013"/>
                  </a:lnTo>
                  <a:lnTo>
                    <a:pt x="5784723" y="0"/>
                  </a:lnTo>
                  <a:close/>
                </a:path>
              </a:pathLst>
            </a:custGeom>
            <a:solidFill>
              <a:srgbClr val="D61F26"/>
            </a:solidFill>
          </p:spPr>
        </p:sp>
      </p:grpSp>
      <p:sp>
        <p:nvSpPr>
          <p:cNvPr name="Freeform 19" id="19"/>
          <p:cNvSpPr/>
          <p:nvPr/>
        </p:nvSpPr>
        <p:spPr>
          <a:xfrm flipH="false" flipV="false" rot="0">
            <a:off x="10739180" y="2764174"/>
            <a:ext cx="5152273" cy="2027339"/>
          </a:xfrm>
          <a:custGeom>
            <a:avLst/>
            <a:gdLst/>
            <a:ahLst/>
            <a:cxnLst/>
            <a:rect r="r" b="b" t="t" l="l"/>
            <a:pathLst>
              <a:path h="2027339" w="5152273">
                <a:moveTo>
                  <a:pt x="0" y="0"/>
                </a:moveTo>
                <a:lnTo>
                  <a:pt x="5152273" y="0"/>
                </a:lnTo>
                <a:lnTo>
                  <a:pt x="5152273" y="2027339"/>
                </a:lnTo>
                <a:lnTo>
                  <a:pt x="0" y="20273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0739180" y="2764174"/>
            <a:ext cx="5152292" cy="2027339"/>
          </a:xfrm>
          <a:custGeom>
            <a:avLst/>
            <a:gdLst/>
            <a:ahLst/>
            <a:cxnLst/>
            <a:rect r="r" b="b" t="t" l="l"/>
            <a:pathLst>
              <a:path h="2027339" w="5152292">
                <a:moveTo>
                  <a:pt x="0" y="0"/>
                </a:moveTo>
                <a:lnTo>
                  <a:pt x="5152292" y="0"/>
                </a:lnTo>
                <a:lnTo>
                  <a:pt x="5152292" y="2027339"/>
                </a:lnTo>
                <a:lnTo>
                  <a:pt x="0" y="2027339"/>
                </a:lnTo>
                <a:lnTo>
                  <a:pt x="0" y="0"/>
                </a:lnTo>
                <a:close/>
              </a:path>
            </a:pathLst>
          </a:custGeom>
          <a:blipFill>
            <a:blip r:embed="rId6"/>
            <a:stretch>
              <a:fillRect l="0" t="-24653" r="-61" b="-24565"/>
            </a:stretch>
          </a:blipFill>
        </p:spPr>
      </p:sp>
      <p:sp>
        <p:nvSpPr>
          <p:cNvPr name="Freeform 21" id="21"/>
          <p:cNvSpPr/>
          <p:nvPr/>
        </p:nvSpPr>
        <p:spPr>
          <a:xfrm flipH="false" flipV="false" rot="0">
            <a:off x="10739180" y="5336762"/>
            <a:ext cx="5152292" cy="2027339"/>
          </a:xfrm>
          <a:custGeom>
            <a:avLst/>
            <a:gdLst/>
            <a:ahLst/>
            <a:cxnLst/>
            <a:rect r="r" b="b" t="t" l="l"/>
            <a:pathLst>
              <a:path h="2027339" w="5152292">
                <a:moveTo>
                  <a:pt x="0" y="0"/>
                </a:moveTo>
                <a:lnTo>
                  <a:pt x="5152292" y="0"/>
                </a:lnTo>
                <a:lnTo>
                  <a:pt x="5152292" y="2027339"/>
                </a:lnTo>
                <a:lnTo>
                  <a:pt x="0" y="2027339"/>
                </a:lnTo>
                <a:lnTo>
                  <a:pt x="0" y="0"/>
                </a:lnTo>
                <a:close/>
              </a:path>
            </a:pathLst>
          </a:custGeom>
          <a:blipFill>
            <a:blip r:embed="rId7"/>
            <a:stretch>
              <a:fillRect l="0" t="-16807" r="-61" b="-52333"/>
            </a:stretch>
          </a:blipFill>
        </p:spPr>
      </p:sp>
      <p:sp>
        <p:nvSpPr>
          <p:cNvPr name="Freeform 22" id="22"/>
          <p:cNvSpPr/>
          <p:nvPr/>
        </p:nvSpPr>
        <p:spPr>
          <a:xfrm flipH="false" flipV="false" rot="0">
            <a:off x="957034" y="6967918"/>
            <a:ext cx="543325" cy="432483"/>
          </a:xfrm>
          <a:custGeom>
            <a:avLst/>
            <a:gdLst/>
            <a:ahLst/>
            <a:cxnLst/>
            <a:rect r="r" b="b" t="t" l="l"/>
            <a:pathLst>
              <a:path h="432483" w="543325">
                <a:moveTo>
                  <a:pt x="0" y="0"/>
                </a:moveTo>
                <a:lnTo>
                  <a:pt x="543325" y="0"/>
                </a:lnTo>
                <a:lnTo>
                  <a:pt x="543325" y="432483"/>
                </a:lnTo>
                <a:lnTo>
                  <a:pt x="0" y="4324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0">
            <a:off x="965197" y="3896135"/>
            <a:ext cx="543325" cy="432483"/>
          </a:xfrm>
          <a:custGeom>
            <a:avLst/>
            <a:gdLst/>
            <a:ahLst/>
            <a:cxnLst/>
            <a:rect r="r" b="b" t="t" l="l"/>
            <a:pathLst>
              <a:path h="432483" w="543325">
                <a:moveTo>
                  <a:pt x="0" y="0"/>
                </a:moveTo>
                <a:lnTo>
                  <a:pt x="543325" y="0"/>
                </a:lnTo>
                <a:lnTo>
                  <a:pt x="543325" y="432482"/>
                </a:lnTo>
                <a:lnTo>
                  <a:pt x="0" y="432482"/>
                </a:lnTo>
                <a:lnTo>
                  <a:pt x="0" y="0"/>
                </a:lnTo>
                <a:close/>
              </a:path>
            </a:pathLst>
          </a:custGeom>
          <a:blipFill>
            <a:blip r:embed="rId8">
              <a:extLst>
                <a:ext uri="{96DAC541-7B7A-43D3-8B79-37D633B846F1}">
                  <asvg:svgBlip xmlns:asvg="http://schemas.microsoft.com/office/drawing/2016/SVG/main" r:embed="rId10"/>
                </a:ext>
              </a:extLst>
            </a:blip>
            <a:stretch>
              <a:fillRect l="0" t="0" r="0" b="0"/>
            </a:stretch>
          </a:blipFill>
        </p:spPr>
      </p:sp>
      <p:sp>
        <p:nvSpPr>
          <p:cNvPr name="Freeform 24" id="24"/>
          <p:cNvSpPr/>
          <p:nvPr/>
        </p:nvSpPr>
        <p:spPr>
          <a:xfrm flipH="false" flipV="false" rot="0">
            <a:off x="965197" y="4852778"/>
            <a:ext cx="543325" cy="432483"/>
          </a:xfrm>
          <a:custGeom>
            <a:avLst/>
            <a:gdLst/>
            <a:ahLst/>
            <a:cxnLst/>
            <a:rect r="r" b="b" t="t" l="l"/>
            <a:pathLst>
              <a:path h="432483" w="543325">
                <a:moveTo>
                  <a:pt x="0" y="0"/>
                </a:moveTo>
                <a:lnTo>
                  <a:pt x="543325" y="0"/>
                </a:lnTo>
                <a:lnTo>
                  <a:pt x="543325" y="432483"/>
                </a:lnTo>
                <a:lnTo>
                  <a:pt x="0" y="432483"/>
                </a:lnTo>
                <a:lnTo>
                  <a:pt x="0" y="0"/>
                </a:lnTo>
                <a:close/>
              </a:path>
            </a:pathLst>
          </a:custGeom>
          <a:blipFill>
            <a:blip r:embed="rId8">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965197" y="5888422"/>
            <a:ext cx="543325" cy="432483"/>
          </a:xfrm>
          <a:custGeom>
            <a:avLst/>
            <a:gdLst/>
            <a:ahLst/>
            <a:cxnLst/>
            <a:rect r="r" b="b" t="t" l="l"/>
            <a:pathLst>
              <a:path h="432483" w="543325">
                <a:moveTo>
                  <a:pt x="0" y="0"/>
                </a:moveTo>
                <a:lnTo>
                  <a:pt x="543325" y="0"/>
                </a:lnTo>
                <a:lnTo>
                  <a:pt x="543325" y="432482"/>
                </a:lnTo>
                <a:lnTo>
                  <a:pt x="0" y="432482"/>
                </a:lnTo>
                <a:lnTo>
                  <a:pt x="0" y="0"/>
                </a:lnTo>
                <a:close/>
              </a:path>
            </a:pathLst>
          </a:custGeom>
          <a:blipFill>
            <a:blip r:embed="rId8">
              <a:extLst>
                <a:ext uri="{96DAC541-7B7A-43D3-8B79-37D633B846F1}">
                  <asvg:svgBlip xmlns:asvg="http://schemas.microsoft.com/office/drawing/2016/SVG/main" r:embed="rId12"/>
                </a:ext>
              </a:extLst>
            </a:blip>
            <a:stretch>
              <a:fillRect l="0" t="0" r="0" b="0"/>
            </a:stretch>
          </a:blipFill>
        </p:spPr>
      </p:sp>
      <p:grpSp>
        <p:nvGrpSpPr>
          <p:cNvPr name="Group 26" id="26"/>
          <p:cNvGrpSpPr>
            <a:grpSpLocks noChangeAspect="true"/>
          </p:cNvGrpSpPr>
          <p:nvPr/>
        </p:nvGrpSpPr>
        <p:grpSpPr>
          <a:xfrm rot="0">
            <a:off x="1382430" y="8239944"/>
            <a:ext cx="15510491" cy="977055"/>
            <a:chOff x="0" y="0"/>
            <a:chExt cx="15510485" cy="977062"/>
          </a:xfrm>
        </p:grpSpPr>
        <p:sp>
          <p:nvSpPr>
            <p:cNvPr name="Freeform 27" id="27"/>
            <p:cNvSpPr/>
            <p:nvPr/>
          </p:nvSpPr>
          <p:spPr>
            <a:xfrm flipH="false" flipV="false" rot="0">
              <a:off x="0" y="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28" id="28"/>
          <p:cNvSpPr/>
          <p:nvPr/>
        </p:nvSpPr>
        <p:spPr>
          <a:xfrm flipH="false" flipV="false" rot="0">
            <a:off x="10739180" y="5336762"/>
            <a:ext cx="5152273" cy="2027339"/>
          </a:xfrm>
          <a:custGeom>
            <a:avLst/>
            <a:gdLst/>
            <a:ahLst/>
            <a:cxnLst/>
            <a:rect r="r" b="b" t="t" l="l"/>
            <a:pathLst>
              <a:path h="2027339" w="5152273">
                <a:moveTo>
                  <a:pt x="0" y="0"/>
                </a:moveTo>
                <a:lnTo>
                  <a:pt x="5152273" y="0"/>
                </a:lnTo>
                <a:lnTo>
                  <a:pt x="5152273" y="2027339"/>
                </a:lnTo>
                <a:lnTo>
                  <a:pt x="0" y="2027339"/>
                </a:lnTo>
                <a:lnTo>
                  <a:pt x="0" y="0"/>
                </a:lnTo>
                <a:close/>
              </a:path>
            </a:pathLst>
          </a:custGeom>
          <a:blipFill>
            <a:blip r:embed="rId4">
              <a:extLst>
                <a:ext uri="{96DAC541-7B7A-43D3-8B79-37D633B846F1}">
                  <asvg:svgBlip xmlns:asvg="http://schemas.microsoft.com/office/drawing/2016/SVG/main" r:embed="rId13"/>
                </a:ext>
              </a:extLst>
            </a:blip>
            <a:stretch>
              <a:fillRect l="0" t="0" r="0" b="0"/>
            </a:stretch>
          </a:blipFill>
        </p:spPr>
      </p:sp>
      <p:sp>
        <p:nvSpPr>
          <p:cNvPr name="TextBox 29" id="29"/>
          <p:cNvSpPr txBox="true"/>
          <p:nvPr/>
        </p:nvSpPr>
        <p:spPr>
          <a:xfrm rot="0">
            <a:off x="1382430" y="1276760"/>
            <a:ext cx="7843037" cy="2325462"/>
          </a:xfrm>
          <a:prstGeom prst="rect">
            <a:avLst/>
          </a:prstGeom>
        </p:spPr>
        <p:txBody>
          <a:bodyPr anchor="t" rtlCol="false" tIns="0" lIns="0" bIns="0" rIns="0">
            <a:spAutoFit/>
          </a:bodyPr>
          <a:lstStyle/>
          <a:p>
            <a:pPr algn="l">
              <a:lnSpc>
                <a:spcPts val="9000"/>
              </a:lnSpc>
            </a:pPr>
            <a:r>
              <a:rPr lang="en-US" b="true" sz="9000">
                <a:solidFill>
                  <a:srgbClr val="09395E"/>
                </a:solidFill>
                <a:latin typeface="Bernoru Condensed"/>
                <a:ea typeface="Bernoru Condensed"/>
                <a:cs typeface="Bernoru Condensed"/>
                <a:sym typeface="Bernoru Condensed"/>
              </a:rPr>
              <a:t>WHAT </a:t>
            </a:r>
            <a:r>
              <a:rPr lang="en-US" b="true" sz="9000">
                <a:solidFill>
                  <a:srgbClr val="D61F26"/>
                </a:solidFill>
                <a:latin typeface="Bernoru Condensed"/>
                <a:ea typeface="Bernoru Condensed"/>
                <a:cs typeface="Bernoru Condensed"/>
                <a:sym typeface="Bernoru Condensed"/>
              </a:rPr>
              <a:t>OUTREACH </a:t>
            </a:r>
            <a:r>
              <a:rPr lang="en-US" b="true" sz="9000">
                <a:solidFill>
                  <a:srgbClr val="09395E"/>
                </a:solidFill>
                <a:latin typeface="Bernoru Condensed"/>
                <a:ea typeface="Bernoru Condensed"/>
                <a:cs typeface="Bernoru Condensed"/>
                <a:sym typeface="Bernoru Condensed"/>
              </a:rPr>
              <a:t>IS NEEDED</a:t>
            </a:r>
          </a:p>
        </p:txBody>
      </p:sp>
      <p:sp>
        <p:nvSpPr>
          <p:cNvPr name="TextBox 30" id="30"/>
          <p:cNvSpPr txBox="true"/>
          <p:nvPr/>
        </p:nvSpPr>
        <p:spPr>
          <a:xfrm rot="0">
            <a:off x="1670180" y="3604603"/>
            <a:ext cx="8320659" cy="692191"/>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Focus on Elections Committees &amp; Majority leadership</a:t>
            </a:r>
          </a:p>
        </p:txBody>
      </p:sp>
      <p:sp>
        <p:nvSpPr>
          <p:cNvPr name="TextBox 31" id="31"/>
          <p:cNvSpPr txBox="true"/>
          <p:nvPr/>
        </p:nvSpPr>
        <p:spPr>
          <a:xfrm rot="0">
            <a:off x="1663856" y="4561246"/>
            <a:ext cx="8068770" cy="692191"/>
          </a:xfrm>
          <a:prstGeom prst="rect">
            <a:avLst/>
          </a:prstGeom>
        </p:spPr>
        <p:txBody>
          <a:bodyPr anchor="t" rtlCol="false" tIns="0" lIns="0" bIns="0" rIns="0">
            <a:spAutoFit/>
          </a:bodyPr>
          <a:lstStyle/>
          <a:p>
            <a:pPr algn="l">
              <a:lnSpc>
                <a:spcPts val="6249"/>
              </a:lnSpc>
            </a:pPr>
            <a:r>
              <a:rPr lang="en-US" sz="2499">
                <a:solidFill>
                  <a:srgbClr val="09395E"/>
                </a:solidFill>
                <a:latin typeface="Be Vietnam"/>
                <a:ea typeface="Be Vietnam"/>
                <a:cs typeface="Be Vietnam"/>
                <a:sym typeface="Be Vietnam"/>
              </a:rPr>
              <a:t>Leverage local League &amp; constituent voices</a:t>
            </a:r>
          </a:p>
        </p:txBody>
      </p:sp>
      <p:sp>
        <p:nvSpPr>
          <p:cNvPr name="TextBox 32" id="32"/>
          <p:cNvSpPr txBox="true"/>
          <p:nvPr/>
        </p:nvSpPr>
        <p:spPr>
          <a:xfrm rot="0">
            <a:off x="1670180" y="5654040"/>
            <a:ext cx="8689276" cy="844555"/>
          </a:xfrm>
          <a:prstGeom prst="rect">
            <a:avLst/>
          </a:prstGeom>
        </p:spPr>
        <p:txBody>
          <a:bodyPr anchor="t" rtlCol="false" tIns="0" lIns="0" bIns="0" rIns="0">
            <a:spAutoFit/>
          </a:bodyPr>
          <a:lstStyle/>
          <a:p>
            <a:pPr algn="l">
              <a:lnSpc>
                <a:spcPts val="3399"/>
              </a:lnSpc>
            </a:pPr>
            <a:r>
              <a:rPr lang="en-US" sz="2499">
                <a:solidFill>
                  <a:srgbClr val="09395E"/>
                </a:solidFill>
                <a:latin typeface="Be Vietnam"/>
                <a:ea typeface="Be Vietnam"/>
                <a:cs typeface="Be Vietnam"/>
                <a:sym typeface="Be Vietnam"/>
              </a:rPr>
              <a:t>Prioritize high jail population counties (e.g., Westchester, Erie, </a:t>
            </a:r>
            <a:r>
              <a:rPr lang="en-US" sz="2499">
                <a:solidFill>
                  <a:srgbClr val="09395E"/>
                </a:solidFill>
                <a:latin typeface="Be Vietnam"/>
                <a:ea typeface="Be Vietnam"/>
                <a:cs typeface="Be Vietnam"/>
                <a:sym typeface="Be Vietnam"/>
              </a:rPr>
              <a:t>Orange)</a:t>
            </a:r>
          </a:p>
        </p:txBody>
      </p:sp>
      <p:sp>
        <p:nvSpPr>
          <p:cNvPr name="TextBox 33" id="33"/>
          <p:cNvSpPr txBox="true"/>
          <p:nvPr/>
        </p:nvSpPr>
        <p:spPr>
          <a:xfrm rot="0">
            <a:off x="1670180" y="6889120"/>
            <a:ext cx="8320659" cy="847731"/>
          </a:xfrm>
          <a:prstGeom prst="rect">
            <a:avLst/>
          </a:prstGeom>
        </p:spPr>
        <p:txBody>
          <a:bodyPr anchor="t" rtlCol="false" tIns="0" lIns="0" bIns="0" rIns="0">
            <a:spAutoFit/>
          </a:bodyPr>
          <a:lstStyle/>
          <a:p>
            <a:pPr algn="l">
              <a:lnSpc>
                <a:spcPts val="3449"/>
              </a:lnSpc>
              <a:spcBef>
                <a:spcPct val="0"/>
              </a:spcBef>
            </a:pPr>
            <a:r>
              <a:rPr lang="en-US" sz="2499">
                <a:solidFill>
                  <a:srgbClr val="09395E"/>
                </a:solidFill>
                <a:latin typeface="Be Vietnam"/>
                <a:ea typeface="Be Vietnam"/>
                <a:cs typeface="Be Vietnam"/>
                <a:sym typeface="Be Vietnam"/>
              </a:rPr>
              <a:t>Constituents carry more weight—lawmakers prioritize those who vote and live in their districts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0"/>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sp>
        <p:nvSpPr>
          <p:cNvPr name="Freeform 3" id="3"/>
          <p:cNvSpPr/>
          <p:nvPr/>
        </p:nvSpPr>
        <p:spPr>
          <a:xfrm flipH="false" flipV="false" rot="0">
            <a:off x="1318936" y="965197"/>
            <a:ext cx="15637488" cy="8319326"/>
          </a:xfrm>
          <a:custGeom>
            <a:avLst/>
            <a:gdLst/>
            <a:ahLst/>
            <a:cxnLst/>
            <a:rect r="r" b="b" t="t" l="l"/>
            <a:pathLst>
              <a:path h="8319326" w="15637488">
                <a:moveTo>
                  <a:pt x="0" y="0"/>
                </a:moveTo>
                <a:lnTo>
                  <a:pt x="15637488" y="0"/>
                </a:lnTo>
                <a:lnTo>
                  <a:pt x="15637488" y="8319325"/>
                </a:lnTo>
                <a:lnTo>
                  <a:pt x="0" y="83193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382430" y="1165670"/>
            <a:ext cx="4466911" cy="3599669"/>
          </a:xfrm>
          <a:prstGeom prst="rect">
            <a:avLst/>
          </a:prstGeom>
        </p:spPr>
        <p:txBody>
          <a:bodyPr anchor="t" rtlCol="false" tIns="0" lIns="0" bIns="0" rIns="0">
            <a:spAutoFit/>
          </a:bodyPr>
          <a:lstStyle/>
          <a:p>
            <a:pPr algn="l">
              <a:lnSpc>
                <a:spcPts val="9000"/>
              </a:lnSpc>
            </a:pPr>
            <a:r>
              <a:rPr lang="en-US" b="true" sz="9000">
                <a:solidFill>
                  <a:srgbClr val="09395E"/>
                </a:solidFill>
                <a:latin typeface="Bernoru Condensed"/>
                <a:ea typeface="Bernoru Condensed"/>
                <a:cs typeface="Bernoru Condensed"/>
                <a:sym typeface="Bernoru Condensed"/>
              </a:rPr>
              <a:t>ADVOCACY TOOLS </a:t>
            </a:r>
            <a:r>
              <a:rPr lang="en-US" b="true" sz="9000">
                <a:solidFill>
                  <a:srgbClr val="D61F26"/>
                </a:solidFill>
                <a:latin typeface="Bernoru Condensed"/>
                <a:ea typeface="Bernoru Condensed"/>
                <a:cs typeface="Bernoru Condensed"/>
                <a:sym typeface="Bernoru Condensed"/>
              </a:rPr>
              <a:t>OVERVIEW</a:t>
            </a:r>
          </a:p>
        </p:txBody>
      </p:sp>
      <p:sp>
        <p:nvSpPr>
          <p:cNvPr name="TextBox 5" id="5"/>
          <p:cNvSpPr txBox="true"/>
          <p:nvPr/>
        </p:nvSpPr>
        <p:spPr>
          <a:xfrm rot="0">
            <a:off x="13113429" y="3309242"/>
            <a:ext cx="2189464" cy="356241"/>
          </a:xfrm>
          <a:prstGeom prst="rect">
            <a:avLst/>
          </a:prstGeom>
        </p:spPr>
        <p:txBody>
          <a:bodyPr anchor="t" rtlCol="false" tIns="0" lIns="0" bIns="0" rIns="0">
            <a:spAutoFit/>
          </a:bodyPr>
          <a:lstStyle/>
          <a:p>
            <a:pPr algn="l">
              <a:lnSpc>
                <a:spcPts val="2939"/>
              </a:lnSpc>
            </a:pPr>
            <a:r>
              <a:rPr lang="en-US" sz="2099">
                <a:solidFill>
                  <a:srgbClr val="FFFFFF"/>
                </a:solidFill>
                <a:latin typeface="Be Vietnam"/>
                <a:ea typeface="Be Vietnam"/>
                <a:cs typeface="Be Vietnam"/>
                <a:sym typeface="Be Vietnam"/>
              </a:rPr>
              <a:t> Op-eds &amp; Media</a:t>
            </a:r>
          </a:p>
        </p:txBody>
      </p:sp>
      <p:sp>
        <p:nvSpPr>
          <p:cNvPr name="TextBox 6" id="6"/>
          <p:cNvSpPr txBox="true"/>
          <p:nvPr/>
        </p:nvSpPr>
        <p:spPr>
          <a:xfrm rot="0">
            <a:off x="13113429" y="4337885"/>
            <a:ext cx="3508386" cy="372751"/>
          </a:xfrm>
          <a:prstGeom prst="rect">
            <a:avLst/>
          </a:prstGeom>
        </p:spPr>
        <p:txBody>
          <a:bodyPr anchor="t" rtlCol="false" tIns="0" lIns="0" bIns="0" rIns="0">
            <a:spAutoFit/>
          </a:bodyPr>
          <a:lstStyle/>
          <a:p>
            <a:pPr algn="l">
              <a:lnSpc>
                <a:spcPts val="3079"/>
              </a:lnSpc>
            </a:pPr>
            <a:r>
              <a:rPr lang="en-US" sz="2199">
                <a:solidFill>
                  <a:srgbClr val="FFFFFF"/>
                </a:solidFill>
                <a:latin typeface="Be Vietnam"/>
                <a:ea typeface="Be Vietnam"/>
                <a:cs typeface="Be Vietnam"/>
                <a:sym typeface="Be Vietnam"/>
              </a:rPr>
              <a:t>Testimony, Rallies</a:t>
            </a:r>
          </a:p>
        </p:txBody>
      </p:sp>
      <p:sp>
        <p:nvSpPr>
          <p:cNvPr name="TextBox 7" id="7"/>
          <p:cNvSpPr txBox="true"/>
          <p:nvPr/>
        </p:nvSpPr>
        <p:spPr>
          <a:xfrm rot="0">
            <a:off x="13113429" y="2280599"/>
            <a:ext cx="3508386" cy="356241"/>
          </a:xfrm>
          <a:prstGeom prst="rect">
            <a:avLst/>
          </a:prstGeom>
        </p:spPr>
        <p:txBody>
          <a:bodyPr anchor="t" rtlCol="false" tIns="0" lIns="0" bIns="0" rIns="0">
            <a:spAutoFit/>
          </a:bodyPr>
          <a:lstStyle/>
          <a:p>
            <a:pPr algn="l">
              <a:lnSpc>
                <a:spcPts val="2939"/>
              </a:lnSpc>
            </a:pPr>
            <a:r>
              <a:rPr lang="en-US" sz="2099">
                <a:solidFill>
                  <a:srgbClr val="FFFFFF"/>
                </a:solidFill>
                <a:latin typeface="Be Vietnam"/>
                <a:ea typeface="Be Vietnam"/>
                <a:cs typeface="Be Vietnam"/>
                <a:sym typeface="Be Vietnam"/>
              </a:rPr>
              <a:t> Contacting Legislators</a:t>
            </a:r>
          </a:p>
        </p:txBody>
      </p:sp>
      <p:sp>
        <p:nvSpPr>
          <p:cNvPr name="TextBox 8" id="8"/>
          <p:cNvSpPr txBox="true"/>
          <p:nvPr/>
        </p:nvSpPr>
        <p:spPr>
          <a:xfrm rot="0">
            <a:off x="13113429" y="5204870"/>
            <a:ext cx="3713549" cy="728250"/>
          </a:xfrm>
          <a:prstGeom prst="rect">
            <a:avLst/>
          </a:prstGeom>
        </p:spPr>
        <p:txBody>
          <a:bodyPr anchor="t" rtlCol="false" tIns="0" lIns="0" bIns="0" rIns="0">
            <a:spAutoFit/>
          </a:bodyPr>
          <a:lstStyle/>
          <a:p>
            <a:pPr algn="l">
              <a:lnSpc>
                <a:spcPts val="2935"/>
              </a:lnSpc>
            </a:pPr>
            <a:r>
              <a:rPr lang="en-US" sz="2099">
                <a:solidFill>
                  <a:srgbClr val="FFFFFF"/>
                </a:solidFill>
                <a:latin typeface="Be Vietnam"/>
                <a:ea typeface="Be Vietnam"/>
                <a:cs typeface="Be Vietnam"/>
                <a:sym typeface="Be Vietnam"/>
              </a:rPr>
              <a:t>Power Mapping/ Coalition Building</a:t>
            </a:r>
          </a:p>
        </p:txBody>
      </p:sp>
      <p:sp>
        <p:nvSpPr>
          <p:cNvPr name="TextBox 9" id="9"/>
          <p:cNvSpPr txBox="true"/>
          <p:nvPr/>
        </p:nvSpPr>
        <p:spPr>
          <a:xfrm rot="0">
            <a:off x="13113429" y="1267133"/>
            <a:ext cx="3713549" cy="356241"/>
          </a:xfrm>
          <a:prstGeom prst="rect">
            <a:avLst/>
          </a:prstGeom>
        </p:spPr>
        <p:txBody>
          <a:bodyPr anchor="t" rtlCol="false" tIns="0" lIns="0" bIns="0" rIns="0">
            <a:spAutoFit/>
          </a:bodyPr>
          <a:lstStyle/>
          <a:p>
            <a:pPr algn="l">
              <a:lnSpc>
                <a:spcPts val="2939"/>
              </a:lnSpc>
            </a:pPr>
            <a:r>
              <a:rPr lang="en-US" sz="2099">
                <a:solidFill>
                  <a:srgbClr val="FFFFFF"/>
                </a:solidFill>
                <a:latin typeface="Be Vietnam"/>
                <a:ea typeface="Be Vietnam"/>
                <a:cs typeface="Be Vietnam"/>
                <a:sym typeface="Be Vietnam"/>
              </a:rPr>
              <a:t> Letters to the Editor (LTEs)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4" y="-18545"/>
            <a:ext cx="18328729" cy="10287000"/>
          </a:xfrm>
          <a:custGeom>
            <a:avLst/>
            <a:gdLst/>
            <a:ahLst/>
            <a:cxnLst/>
            <a:rect r="r" b="b" t="t" l="l"/>
            <a:pathLst>
              <a:path h="10287000" w="18328729">
                <a:moveTo>
                  <a:pt x="0" y="0"/>
                </a:moveTo>
                <a:lnTo>
                  <a:pt x="18328728" y="0"/>
                </a:lnTo>
                <a:lnTo>
                  <a:pt x="18328728" y="10287000"/>
                </a:lnTo>
                <a:lnTo>
                  <a:pt x="0" y="10287000"/>
                </a:lnTo>
                <a:lnTo>
                  <a:pt x="0" y="0"/>
                </a:lnTo>
                <a:close/>
              </a:path>
            </a:pathLst>
          </a:custGeom>
          <a:blipFill>
            <a:blip r:embed="rId3">
              <a:alphaModFix amt="30200"/>
            </a:blip>
            <a:stretch>
              <a:fillRect l="0" t="0" r="0" b="0"/>
            </a:stretch>
          </a:blipFill>
        </p:spPr>
      </p:sp>
      <p:grpSp>
        <p:nvGrpSpPr>
          <p:cNvPr name="Group 3" id="3"/>
          <p:cNvGrpSpPr>
            <a:grpSpLocks noChangeAspect="true"/>
          </p:cNvGrpSpPr>
          <p:nvPr/>
        </p:nvGrpSpPr>
        <p:grpSpPr>
          <a:xfrm rot="0">
            <a:off x="1080040" y="4064508"/>
            <a:ext cx="1091422" cy="1060447"/>
            <a:chOff x="0" y="0"/>
            <a:chExt cx="1091425" cy="1060450"/>
          </a:xfrm>
        </p:grpSpPr>
        <p:sp>
          <p:nvSpPr>
            <p:cNvPr name="Freeform 4" id="4"/>
            <p:cNvSpPr/>
            <p:nvPr/>
          </p:nvSpPr>
          <p:spPr>
            <a:xfrm flipH="false" flipV="false" rot="0">
              <a:off x="63881" y="63500"/>
              <a:ext cx="960755" cy="933450"/>
            </a:xfrm>
            <a:custGeom>
              <a:avLst/>
              <a:gdLst/>
              <a:ahLst/>
              <a:cxnLst/>
              <a:rect r="r" b="b" t="t" l="l"/>
              <a:pathLst>
                <a:path h="933450" w="960755">
                  <a:moveTo>
                    <a:pt x="172212" y="121920"/>
                  </a:moveTo>
                  <a:cubicBezTo>
                    <a:pt x="162433" y="121920"/>
                    <a:pt x="154559" y="129921"/>
                    <a:pt x="154559" y="139700"/>
                  </a:cubicBezTo>
                  <a:cubicBezTo>
                    <a:pt x="154559" y="149479"/>
                    <a:pt x="162433" y="157480"/>
                    <a:pt x="172212" y="157480"/>
                  </a:cubicBezTo>
                  <a:lnTo>
                    <a:pt x="374269" y="160147"/>
                  </a:lnTo>
                  <a:cubicBezTo>
                    <a:pt x="384048" y="160147"/>
                    <a:pt x="391922" y="152146"/>
                    <a:pt x="391922" y="142367"/>
                  </a:cubicBezTo>
                  <a:cubicBezTo>
                    <a:pt x="391922" y="132588"/>
                    <a:pt x="384048" y="124587"/>
                    <a:pt x="374269" y="124587"/>
                  </a:cubicBezTo>
                  <a:lnTo>
                    <a:pt x="172212" y="121920"/>
                  </a:lnTo>
                  <a:close/>
                  <a:moveTo>
                    <a:pt x="537083" y="54229"/>
                  </a:moveTo>
                  <a:lnTo>
                    <a:pt x="703453" y="229235"/>
                  </a:lnTo>
                  <a:lnTo>
                    <a:pt x="537083" y="229235"/>
                  </a:lnTo>
                  <a:lnTo>
                    <a:pt x="537083" y="54229"/>
                  </a:lnTo>
                  <a:close/>
                  <a:moveTo>
                    <a:pt x="172212" y="224409"/>
                  </a:moveTo>
                  <a:cubicBezTo>
                    <a:pt x="162433" y="224409"/>
                    <a:pt x="154559" y="232410"/>
                    <a:pt x="154559" y="242189"/>
                  </a:cubicBezTo>
                  <a:cubicBezTo>
                    <a:pt x="154559" y="251968"/>
                    <a:pt x="162433" y="259969"/>
                    <a:pt x="172212" y="259969"/>
                  </a:cubicBezTo>
                  <a:lnTo>
                    <a:pt x="374269" y="262636"/>
                  </a:lnTo>
                  <a:cubicBezTo>
                    <a:pt x="384048" y="262636"/>
                    <a:pt x="391922" y="254635"/>
                    <a:pt x="391922" y="244856"/>
                  </a:cubicBezTo>
                  <a:cubicBezTo>
                    <a:pt x="391922" y="235077"/>
                    <a:pt x="384048" y="227076"/>
                    <a:pt x="374269" y="227076"/>
                  </a:cubicBezTo>
                  <a:lnTo>
                    <a:pt x="172212" y="224409"/>
                  </a:lnTo>
                  <a:close/>
                  <a:moveTo>
                    <a:pt x="876935" y="236728"/>
                  </a:moveTo>
                  <a:lnTo>
                    <a:pt x="924052" y="261620"/>
                  </a:lnTo>
                  <a:lnTo>
                    <a:pt x="910717" y="287401"/>
                  </a:lnTo>
                  <a:lnTo>
                    <a:pt x="863600" y="262509"/>
                  </a:lnTo>
                  <a:lnTo>
                    <a:pt x="876935" y="236728"/>
                  </a:lnTo>
                  <a:close/>
                  <a:moveTo>
                    <a:pt x="172212" y="376047"/>
                  </a:moveTo>
                  <a:cubicBezTo>
                    <a:pt x="162433" y="376047"/>
                    <a:pt x="154559" y="384048"/>
                    <a:pt x="154559" y="393827"/>
                  </a:cubicBezTo>
                  <a:cubicBezTo>
                    <a:pt x="154559" y="403606"/>
                    <a:pt x="162433" y="411607"/>
                    <a:pt x="172212" y="411607"/>
                  </a:cubicBezTo>
                  <a:lnTo>
                    <a:pt x="564896" y="414274"/>
                  </a:lnTo>
                  <a:cubicBezTo>
                    <a:pt x="574675" y="414274"/>
                    <a:pt x="582549" y="406273"/>
                    <a:pt x="582549" y="396494"/>
                  </a:cubicBezTo>
                  <a:cubicBezTo>
                    <a:pt x="582549" y="386715"/>
                    <a:pt x="574675" y="378714"/>
                    <a:pt x="564896" y="378714"/>
                  </a:cubicBezTo>
                  <a:cubicBezTo>
                    <a:pt x="564896" y="378714"/>
                    <a:pt x="564896" y="378714"/>
                    <a:pt x="564896" y="378714"/>
                  </a:cubicBezTo>
                  <a:lnTo>
                    <a:pt x="564896" y="378714"/>
                  </a:lnTo>
                  <a:lnTo>
                    <a:pt x="172339" y="376047"/>
                  </a:lnTo>
                  <a:close/>
                  <a:moveTo>
                    <a:pt x="172212" y="503809"/>
                  </a:moveTo>
                  <a:cubicBezTo>
                    <a:pt x="162433" y="503809"/>
                    <a:pt x="154559" y="511810"/>
                    <a:pt x="154559" y="521589"/>
                  </a:cubicBezTo>
                  <a:cubicBezTo>
                    <a:pt x="154559" y="531368"/>
                    <a:pt x="162433" y="539369"/>
                    <a:pt x="172212" y="539369"/>
                  </a:cubicBezTo>
                  <a:lnTo>
                    <a:pt x="564896" y="542036"/>
                  </a:lnTo>
                  <a:cubicBezTo>
                    <a:pt x="574675" y="542036"/>
                    <a:pt x="582549" y="534035"/>
                    <a:pt x="582549" y="524256"/>
                  </a:cubicBezTo>
                  <a:cubicBezTo>
                    <a:pt x="582549" y="514477"/>
                    <a:pt x="574675" y="506476"/>
                    <a:pt x="564896" y="506476"/>
                  </a:cubicBezTo>
                  <a:cubicBezTo>
                    <a:pt x="564896" y="506476"/>
                    <a:pt x="564896" y="506476"/>
                    <a:pt x="564896" y="506476"/>
                  </a:cubicBezTo>
                  <a:lnTo>
                    <a:pt x="564896" y="506476"/>
                  </a:lnTo>
                  <a:lnTo>
                    <a:pt x="172339" y="503809"/>
                  </a:lnTo>
                  <a:close/>
                  <a:moveTo>
                    <a:pt x="849249" y="289941"/>
                  </a:moveTo>
                  <a:lnTo>
                    <a:pt x="896366" y="314833"/>
                  </a:lnTo>
                  <a:lnTo>
                    <a:pt x="730377" y="633984"/>
                  </a:lnTo>
                  <a:lnTo>
                    <a:pt x="708279" y="622300"/>
                  </a:lnTo>
                  <a:lnTo>
                    <a:pt x="683133" y="609092"/>
                  </a:lnTo>
                  <a:lnTo>
                    <a:pt x="753745" y="473583"/>
                  </a:lnTo>
                  <a:lnTo>
                    <a:pt x="753872" y="473329"/>
                  </a:lnTo>
                  <a:lnTo>
                    <a:pt x="849249" y="289941"/>
                  </a:lnTo>
                  <a:close/>
                  <a:moveTo>
                    <a:pt x="172212" y="637032"/>
                  </a:moveTo>
                  <a:cubicBezTo>
                    <a:pt x="162433" y="637032"/>
                    <a:pt x="154559" y="645033"/>
                    <a:pt x="154559" y="654812"/>
                  </a:cubicBezTo>
                  <a:cubicBezTo>
                    <a:pt x="154559" y="664591"/>
                    <a:pt x="162433" y="672592"/>
                    <a:pt x="172212" y="672592"/>
                  </a:cubicBezTo>
                  <a:lnTo>
                    <a:pt x="564896" y="675259"/>
                  </a:lnTo>
                  <a:cubicBezTo>
                    <a:pt x="574675" y="675259"/>
                    <a:pt x="582549" y="667258"/>
                    <a:pt x="582549" y="657479"/>
                  </a:cubicBezTo>
                  <a:cubicBezTo>
                    <a:pt x="582549" y="647700"/>
                    <a:pt x="574675" y="639699"/>
                    <a:pt x="564896" y="639699"/>
                  </a:cubicBezTo>
                  <a:cubicBezTo>
                    <a:pt x="564896" y="639699"/>
                    <a:pt x="564896" y="639699"/>
                    <a:pt x="564896" y="639699"/>
                  </a:cubicBezTo>
                  <a:lnTo>
                    <a:pt x="564896" y="639699"/>
                  </a:lnTo>
                  <a:lnTo>
                    <a:pt x="172339" y="637032"/>
                  </a:lnTo>
                  <a:close/>
                  <a:moveTo>
                    <a:pt x="676529" y="640588"/>
                  </a:moveTo>
                  <a:lnTo>
                    <a:pt x="708660" y="657479"/>
                  </a:lnTo>
                  <a:lnTo>
                    <a:pt x="674243" y="684657"/>
                  </a:lnTo>
                  <a:lnTo>
                    <a:pt x="676656" y="640588"/>
                  </a:lnTo>
                  <a:close/>
                  <a:moveTo>
                    <a:pt x="172212" y="763778"/>
                  </a:moveTo>
                  <a:cubicBezTo>
                    <a:pt x="162433" y="763778"/>
                    <a:pt x="154559" y="771779"/>
                    <a:pt x="154559" y="781558"/>
                  </a:cubicBezTo>
                  <a:cubicBezTo>
                    <a:pt x="154559" y="791337"/>
                    <a:pt x="162433" y="799338"/>
                    <a:pt x="172212" y="799338"/>
                  </a:cubicBezTo>
                  <a:lnTo>
                    <a:pt x="391414" y="799973"/>
                  </a:lnTo>
                  <a:cubicBezTo>
                    <a:pt x="391414" y="799973"/>
                    <a:pt x="391414" y="799973"/>
                    <a:pt x="391414" y="799973"/>
                  </a:cubicBezTo>
                  <a:cubicBezTo>
                    <a:pt x="401193" y="799973"/>
                    <a:pt x="409067" y="791972"/>
                    <a:pt x="409067" y="782193"/>
                  </a:cubicBezTo>
                  <a:cubicBezTo>
                    <a:pt x="409067" y="772414"/>
                    <a:pt x="401193" y="764413"/>
                    <a:pt x="391414" y="764413"/>
                  </a:cubicBezTo>
                  <a:lnTo>
                    <a:pt x="172212" y="763778"/>
                  </a:lnTo>
                  <a:close/>
                  <a:moveTo>
                    <a:pt x="506222" y="31115"/>
                  </a:moveTo>
                  <a:lnTo>
                    <a:pt x="506222" y="244729"/>
                  </a:lnTo>
                  <a:cubicBezTo>
                    <a:pt x="506222" y="253365"/>
                    <a:pt x="513207" y="260350"/>
                    <a:pt x="521716" y="260350"/>
                  </a:cubicBezTo>
                  <a:lnTo>
                    <a:pt x="724154" y="260350"/>
                  </a:lnTo>
                  <a:lnTo>
                    <a:pt x="724154" y="463804"/>
                  </a:lnTo>
                  <a:lnTo>
                    <a:pt x="647319" y="614553"/>
                  </a:lnTo>
                  <a:lnTo>
                    <a:pt x="647192" y="614807"/>
                  </a:lnTo>
                  <a:lnTo>
                    <a:pt x="641477" y="716915"/>
                  </a:lnTo>
                  <a:cubicBezTo>
                    <a:pt x="641096" y="723138"/>
                    <a:pt x="644398" y="728980"/>
                    <a:pt x="649986" y="731774"/>
                  </a:cubicBezTo>
                  <a:cubicBezTo>
                    <a:pt x="652145" y="732790"/>
                    <a:pt x="654431" y="733425"/>
                    <a:pt x="656717" y="733425"/>
                  </a:cubicBezTo>
                  <a:cubicBezTo>
                    <a:pt x="660400" y="733425"/>
                    <a:pt x="663956" y="732155"/>
                    <a:pt x="666877" y="729615"/>
                  </a:cubicBezTo>
                  <a:lnTo>
                    <a:pt x="724154" y="684657"/>
                  </a:lnTo>
                  <a:lnTo>
                    <a:pt x="724154" y="902589"/>
                  </a:lnTo>
                  <a:lnTo>
                    <a:pt x="30861" y="902589"/>
                  </a:lnTo>
                  <a:lnTo>
                    <a:pt x="30861" y="31115"/>
                  </a:lnTo>
                  <a:close/>
                  <a:moveTo>
                    <a:pt x="15494" y="0"/>
                  </a:moveTo>
                  <a:cubicBezTo>
                    <a:pt x="11430" y="0"/>
                    <a:pt x="7493" y="1651"/>
                    <a:pt x="4572" y="4572"/>
                  </a:cubicBezTo>
                  <a:cubicBezTo>
                    <a:pt x="1651" y="7493"/>
                    <a:pt x="0" y="11430"/>
                    <a:pt x="0" y="15621"/>
                  </a:cubicBezTo>
                  <a:lnTo>
                    <a:pt x="0" y="918210"/>
                  </a:lnTo>
                  <a:cubicBezTo>
                    <a:pt x="0" y="925830"/>
                    <a:pt x="5461" y="932180"/>
                    <a:pt x="12573" y="933450"/>
                  </a:cubicBezTo>
                  <a:lnTo>
                    <a:pt x="742569" y="933450"/>
                  </a:lnTo>
                  <a:cubicBezTo>
                    <a:pt x="749681" y="932053"/>
                    <a:pt x="755142" y="925703"/>
                    <a:pt x="755142" y="918210"/>
                  </a:cubicBezTo>
                  <a:lnTo>
                    <a:pt x="755142" y="654939"/>
                  </a:lnTo>
                  <a:cubicBezTo>
                    <a:pt x="755142" y="654558"/>
                    <a:pt x="754888" y="654304"/>
                    <a:pt x="754888" y="653923"/>
                  </a:cubicBezTo>
                  <a:lnTo>
                    <a:pt x="930783" y="315468"/>
                  </a:lnTo>
                  <a:lnTo>
                    <a:pt x="958469" y="262255"/>
                  </a:lnTo>
                  <a:lnTo>
                    <a:pt x="958469" y="262255"/>
                  </a:lnTo>
                  <a:cubicBezTo>
                    <a:pt x="960374" y="258572"/>
                    <a:pt x="960755" y="254381"/>
                    <a:pt x="959612" y="250444"/>
                  </a:cubicBezTo>
                  <a:cubicBezTo>
                    <a:pt x="958469" y="246507"/>
                    <a:pt x="955675" y="243205"/>
                    <a:pt x="951992" y="241300"/>
                  </a:cubicBezTo>
                  <a:lnTo>
                    <a:pt x="951865" y="241300"/>
                  </a:lnTo>
                  <a:lnTo>
                    <a:pt x="877443" y="202057"/>
                  </a:lnTo>
                  <a:cubicBezTo>
                    <a:pt x="875284" y="200914"/>
                    <a:pt x="872744" y="200279"/>
                    <a:pt x="870331" y="200279"/>
                  </a:cubicBezTo>
                  <a:cubicBezTo>
                    <a:pt x="868807" y="200279"/>
                    <a:pt x="867283" y="200533"/>
                    <a:pt x="865759" y="201041"/>
                  </a:cubicBezTo>
                  <a:cubicBezTo>
                    <a:pt x="861822" y="202311"/>
                    <a:pt x="858647" y="204978"/>
                    <a:pt x="856742" y="208661"/>
                  </a:cubicBezTo>
                  <a:lnTo>
                    <a:pt x="754888" y="404368"/>
                  </a:lnTo>
                  <a:lnTo>
                    <a:pt x="754888" y="244729"/>
                  </a:lnTo>
                  <a:cubicBezTo>
                    <a:pt x="754761" y="243459"/>
                    <a:pt x="754634" y="242189"/>
                    <a:pt x="754253" y="241046"/>
                  </a:cubicBezTo>
                  <a:cubicBezTo>
                    <a:pt x="754126" y="240411"/>
                    <a:pt x="753999" y="239776"/>
                    <a:pt x="753872" y="239141"/>
                  </a:cubicBezTo>
                  <a:cubicBezTo>
                    <a:pt x="753110" y="237236"/>
                    <a:pt x="752094" y="235458"/>
                    <a:pt x="750697" y="234061"/>
                  </a:cubicBezTo>
                  <a:lnTo>
                    <a:pt x="533527" y="5715"/>
                  </a:lnTo>
                  <a:cubicBezTo>
                    <a:pt x="530606" y="2159"/>
                    <a:pt x="526288" y="0"/>
                    <a:pt x="521589" y="0"/>
                  </a:cubicBezTo>
                  <a:close/>
                </a:path>
              </a:pathLst>
            </a:custGeom>
            <a:solidFill>
              <a:srgbClr val="D61F26"/>
            </a:solidFill>
          </p:spPr>
        </p:sp>
        <p:sp>
          <p:nvSpPr>
            <p:cNvPr name="Freeform 5" id="5"/>
            <p:cNvSpPr/>
            <p:nvPr/>
          </p:nvSpPr>
          <p:spPr>
            <a:xfrm flipH="false" flipV="false" rot="0">
              <a:off x="63500" y="63500"/>
              <a:ext cx="964438" cy="929386"/>
            </a:xfrm>
            <a:custGeom>
              <a:avLst/>
              <a:gdLst/>
              <a:ahLst/>
              <a:cxnLst/>
              <a:rect r="r" b="b" t="t" l="l"/>
              <a:pathLst>
                <a:path h="929386" w="964438">
                  <a:moveTo>
                    <a:pt x="0" y="929386"/>
                  </a:moveTo>
                  <a:lnTo>
                    <a:pt x="964438" y="929386"/>
                  </a:lnTo>
                  <a:lnTo>
                    <a:pt x="964438" y="0"/>
                  </a:lnTo>
                  <a:lnTo>
                    <a:pt x="0" y="0"/>
                  </a:lnTo>
                  <a:close/>
                </a:path>
              </a:pathLst>
            </a:custGeom>
            <a:solidFill>
              <a:srgbClr val="000000">
                <a:alpha val="0"/>
              </a:srgbClr>
            </a:solidFill>
          </p:spPr>
        </p:sp>
      </p:grpSp>
      <p:sp>
        <p:nvSpPr>
          <p:cNvPr name="Freeform 6" id="6"/>
          <p:cNvSpPr/>
          <p:nvPr/>
        </p:nvSpPr>
        <p:spPr>
          <a:xfrm flipH="false" flipV="false" rot="0">
            <a:off x="841610" y="5994768"/>
            <a:ext cx="1329852" cy="1059209"/>
          </a:xfrm>
          <a:custGeom>
            <a:avLst/>
            <a:gdLst/>
            <a:ahLst/>
            <a:cxnLst/>
            <a:rect r="r" b="b" t="t" l="l"/>
            <a:pathLst>
              <a:path h="1059209" w="1329852">
                <a:moveTo>
                  <a:pt x="0" y="0"/>
                </a:moveTo>
                <a:lnTo>
                  <a:pt x="1329852" y="0"/>
                </a:lnTo>
                <a:lnTo>
                  <a:pt x="1329852" y="1059209"/>
                </a:lnTo>
                <a:lnTo>
                  <a:pt x="0" y="10592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001141" y="3966267"/>
            <a:ext cx="526809" cy="1252823"/>
          </a:xfrm>
          <a:custGeom>
            <a:avLst/>
            <a:gdLst/>
            <a:ahLst/>
            <a:cxnLst/>
            <a:rect r="r" b="b" t="t" l="l"/>
            <a:pathLst>
              <a:path h="1252823" w="526809">
                <a:moveTo>
                  <a:pt x="0" y="0"/>
                </a:moveTo>
                <a:lnTo>
                  <a:pt x="526808" y="0"/>
                </a:lnTo>
                <a:lnTo>
                  <a:pt x="526808" y="1252823"/>
                </a:lnTo>
                <a:lnTo>
                  <a:pt x="0" y="12528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5712866" y="5969518"/>
            <a:ext cx="1211885" cy="1243832"/>
            <a:chOff x="0" y="0"/>
            <a:chExt cx="1211885" cy="1243825"/>
          </a:xfrm>
        </p:grpSpPr>
        <p:sp>
          <p:nvSpPr>
            <p:cNvPr name="Freeform 9" id="9"/>
            <p:cNvSpPr/>
            <p:nvPr/>
          </p:nvSpPr>
          <p:spPr>
            <a:xfrm flipH="false" flipV="false" rot="0">
              <a:off x="563245" y="431800"/>
              <a:ext cx="585089" cy="745871"/>
            </a:xfrm>
            <a:custGeom>
              <a:avLst/>
              <a:gdLst/>
              <a:ahLst/>
              <a:cxnLst/>
              <a:rect r="r" b="b" t="t" l="l"/>
              <a:pathLst>
                <a:path h="745871" w="585089">
                  <a:moveTo>
                    <a:pt x="313690" y="148844"/>
                  </a:moveTo>
                  <a:cubicBezTo>
                    <a:pt x="313690" y="86868"/>
                    <a:pt x="364363" y="36449"/>
                    <a:pt x="426720" y="36449"/>
                  </a:cubicBezTo>
                  <a:cubicBezTo>
                    <a:pt x="489077" y="36449"/>
                    <a:pt x="539750" y="86868"/>
                    <a:pt x="539750" y="148844"/>
                  </a:cubicBezTo>
                  <a:cubicBezTo>
                    <a:pt x="539750" y="210820"/>
                    <a:pt x="489077" y="261239"/>
                    <a:pt x="426720" y="261239"/>
                  </a:cubicBezTo>
                  <a:cubicBezTo>
                    <a:pt x="364363" y="261239"/>
                    <a:pt x="313690" y="210820"/>
                    <a:pt x="313690" y="148844"/>
                  </a:cubicBezTo>
                  <a:close/>
                  <a:moveTo>
                    <a:pt x="499364" y="278765"/>
                  </a:moveTo>
                  <a:cubicBezTo>
                    <a:pt x="545211" y="253365"/>
                    <a:pt x="576326" y="204597"/>
                    <a:pt x="576326" y="148844"/>
                  </a:cubicBezTo>
                  <a:cubicBezTo>
                    <a:pt x="576326" y="66802"/>
                    <a:pt x="509143" y="0"/>
                    <a:pt x="426720" y="0"/>
                  </a:cubicBezTo>
                  <a:cubicBezTo>
                    <a:pt x="344297" y="0"/>
                    <a:pt x="277114" y="66802"/>
                    <a:pt x="277114" y="148844"/>
                  </a:cubicBezTo>
                  <a:cubicBezTo>
                    <a:pt x="277114" y="205232"/>
                    <a:pt x="308864" y="254381"/>
                    <a:pt x="355473" y="279654"/>
                  </a:cubicBezTo>
                  <a:cubicBezTo>
                    <a:pt x="328295" y="294259"/>
                    <a:pt x="304800" y="317119"/>
                    <a:pt x="288290" y="346202"/>
                  </a:cubicBezTo>
                  <a:lnTo>
                    <a:pt x="279146" y="363601"/>
                  </a:lnTo>
                  <a:lnTo>
                    <a:pt x="195072" y="591693"/>
                  </a:lnTo>
                  <a:lnTo>
                    <a:pt x="76200" y="591693"/>
                  </a:lnTo>
                  <a:cubicBezTo>
                    <a:pt x="55626" y="591693"/>
                    <a:pt x="36322" y="599821"/>
                    <a:pt x="21971" y="614553"/>
                  </a:cubicBezTo>
                  <a:cubicBezTo>
                    <a:pt x="7620" y="629285"/>
                    <a:pt x="0" y="648716"/>
                    <a:pt x="635" y="669163"/>
                  </a:cubicBezTo>
                  <a:cubicBezTo>
                    <a:pt x="1778" y="709295"/>
                    <a:pt x="36830" y="742061"/>
                    <a:pt x="78613" y="742061"/>
                  </a:cubicBezTo>
                  <a:lnTo>
                    <a:pt x="248158" y="742061"/>
                  </a:lnTo>
                  <a:cubicBezTo>
                    <a:pt x="279908" y="742061"/>
                    <a:pt x="308483" y="722122"/>
                    <a:pt x="319278" y="692277"/>
                  </a:cubicBezTo>
                  <a:lnTo>
                    <a:pt x="374777" y="538861"/>
                  </a:lnTo>
                  <a:cubicBezTo>
                    <a:pt x="378206" y="529463"/>
                    <a:pt x="373253" y="519049"/>
                    <a:pt x="363728" y="515620"/>
                  </a:cubicBezTo>
                  <a:cubicBezTo>
                    <a:pt x="354203" y="512191"/>
                    <a:pt x="343789" y="517144"/>
                    <a:pt x="340360" y="526542"/>
                  </a:cubicBezTo>
                  <a:lnTo>
                    <a:pt x="284861" y="679831"/>
                  </a:lnTo>
                  <a:cubicBezTo>
                    <a:pt x="279273" y="695198"/>
                    <a:pt x="264541" y="705485"/>
                    <a:pt x="248158" y="705485"/>
                  </a:cubicBezTo>
                  <a:lnTo>
                    <a:pt x="78613" y="705485"/>
                  </a:lnTo>
                  <a:cubicBezTo>
                    <a:pt x="56388" y="705485"/>
                    <a:pt x="37846" y="688594"/>
                    <a:pt x="37211" y="667893"/>
                  </a:cubicBezTo>
                  <a:cubicBezTo>
                    <a:pt x="36830" y="657352"/>
                    <a:pt x="40767" y="647319"/>
                    <a:pt x="48260" y="639699"/>
                  </a:cubicBezTo>
                  <a:cubicBezTo>
                    <a:pt x="55753" y="632079"/>
                    <a:pt x="65659" y="627888"/>
                    <a:pt x="76327" y="627888"/>
                  </a:cubicBezTo>
                  <a:lnTo>
                    <a:pt x="195961" y="627888"/>
                  </a:lnTo>
                  <a:cubicBezTo>
                    <a:pt x="210820" y="627888"/>
                    <a:pt x="224155" y="618617"/>
                    <a:pt x="229235" y="604774"/>
                  </a:cubicBezTo>
                  <a:lnTo>
                    <a:pt x="312166" y="379222"/>
                  </a:lnTo>
                  <a:lnTo>
                    <a:pt x="320421" y="363347"/>
                  </a:lnTo>
                  <a:cubicBezTo>
                    <a:pt x="343154" y="323342"/>
                    <a:pt x="384810" y="297434"/>
                    <a:pt x="426720" y="297434"/>
                  </a:cubicBezTo>
                  <a:cubicBezTo>
                    <a:pt x="493903" y="297434"/>
                    <a:pt x="548513" y="351790"/>
                    <a:pt x="548513" y="418592"/>
                  </a:cubicBezTo>
                  <a:lnTo>
                    <a:pt x="548513" y="727710"/>
                  </a:lnTo>
                  <a:cubicBezTo>
                    <a:pt x="548513" y="737743"/>
                    <a:pt x="556768" y="745871"/>
                    <a:pt x="566801" y="745871"/>
                  </a:cubicBezTo>
                  <a:cubicBezTo>
                    <a:pt x="576834" y="745871"/>
                    <a:pt x="585089" y="737743"/>
                    <a:pt x="585089" y="727710"/>
                  </a:cubicBezTo>
                  <a:lnTo>
                    <a:pt x="585089" y="418719"/>
                  </a:lnTo>
                  <a:cubicBezTo>
                    <a:pt x="585089" y="357886"/>
                    <a:pt x="550164" y="305054"/>
                    <a:pt x="499237" y="278765"/>
                  </a:cubicBezTo>
                </a:path>
              </a:pathLst>
            </a:custGeom>
            <a:solidFill>
              <a:srgbClr val="D61F26"/>
            </a:solidFill>
          </p:spPr>
        </p:sp>
        <p:sp>
          <p:nvSpPr>
            <p:cNvPr name="Freeform 10" id="10"/>
            <p:cNvSpPr/>
            <p:nvPr/>
          </p:nvSpPr>
          <p:spPr>
            <a:xfrm flipH="false" flipV="false" rot="0">
              <a:off x="72898" y="345440"/>
              <a:ext cx="224028" cy="222758"/>
            </a:xfrm>
            <a:custGeom>
              <a:avLst/>
              <a:gdLst/>
              <a:ahLst/>
              <a:cxnLst/>
              <a:rect r="r" b="b" t="t" l="l"/>
              <a:pathLst>
                <a:path h="222758" w="224028">
                  <a:moveTo>
                    <a:pt x="112014" y="222758"/>
                  </a:moveTo>
                  <a:cubicBezTo>
                    <a:pt x="173736" y="222758"/>
                    <a:pt x="224028" y="172847"/>
                    <a:pt x="224028" y="111379"/>
                  </a:cubicBezTo>
                  <a:cubicBezTo>
                    <a:pt x="224028" y="49911"/>
                    <a:pt x="173736" y="0"/>
                    <a:pt x="112014" y="0"/>
                  </a:cubicBezTo>
                  <a:cubicBezTo>
                    <a:pt x="50292" y="0"/>
                    <a:pt x="0" y="49911"/>
                    <a:pt x="0" y="111379"/>
                  </a:cubicBezTo>
                  <a:cubicBezTo>
                    <a:pt x="0" y="172847"/>
                    <a:pt x="50292" y="222758"/>
                    <a:pt x="112014" y="222758"/>
                  </a:cubicBezTo>
                </a:path>
              </a:pathLst>
            </a:custGeom>
            <a:solidFill>
              <a:srgbClr val="D61F26"/>
            </a:solidFill>
          </p:spPr>
        </p:sp>
        <p:sp>
          <p:nvSpPr>
            <p:cNvPr name="Freeform 11" id="11"/>
            <p:cNvSpPr/>
            <p:nvPr/>
          </p:nvSpPr>
          <p:spPr>
            <a:xfrm flipH="false" flipV="false" rot="0">
              <a:off x="64135" y="586359"/>
              <a:ext cx="507873" cy="422783"/>
            </a:xfrm>
            <a:custGeom>
              <a:avLst/>
              <a:gdLst/>
              <a:ahLst/>
              <a:cxnLst/>
              <a:rect r="r" b="b" t="t" l="l"/>
              <a:pathLst>
                <a:path h="422783" w="507873">
                  <a:moveTo>
                    <a:pt x="497078" y="358521"/>
                  </a:moveTo>
                  <a:cubicBezTo>
                    <a:pt x="489712" y="350520"/>
                    <a:pt x="479425" y="345948"/>
                    <a:pt x="468503" y="345948"/>
                  </a:cubicBezTo>
                  <a:lnTo>
                    <a:pt x="325120" y="345948"/>
                  </a:lnTo>
                  <a:lnTo>
                    <a:pt x="234315" y="99314"/>
                  </a:lnTo>
                  <a:lnTo>
                    <a:pt x="225806" y="83058"/>
                  </a:lnTo>
                  <a:cubicBezTo>
                    <a:pt x="198247" y="34544"/>
                    <a:pt x="136779" y="0"/>
                    <a:pt x="73152" y="28956"/>
                  </a:cubicBezTo>
                  <a:cubicBezTo>
                    <a:pt x="28702" y="49149"/>
                    <a:pt x="0" y="95123"/>
                    <a:pt x="0" y="145923"/>
                  </a:cubicBezTo>
                  <a:lnTo>
                    <a:pt x="0" y="422656"/>
                  </a:lnTo>
                  <a:lnTo>
                    <a:pt x="233426" y="422656"/>
                  </a:lnTo>
                  <a:cubicBezTo>
                    <a:pt x="231013" y="418592"/>
                    <a:pt x="228854" y="414147"/>
                    <a:pt x="227203" y="409575"/>
                  </a:cubicBezTo>
                  <a:lnTo>
                    <a:pt x="172212" y="257302"/>
                  </a:lnTo>
                  <a:cubicBezTo>
                    <a:pt x="168783" y="247904"/>
                    <a:pt x="173736" y="237490"/>
                    <a:pt x="183261" y="234061"/>
                  </a:cubicBezTo>
                  <a:cubicBezTo>
                    <a:pt x="185293" y="233299"/>
                    <a:pt x="187452" y="233045"/>
                    <a:pt x="189484" y="233045"/>
                  </a:cubicBezTo>
                  <a:cubicBezTo>
                    <a:pt x="196977" y="233045"/>
                    <a:pt x="203962" y="237617"/>
                    <a:pt x="206756" y="245110"/>
                  </a:cubicBezTo>
                  <a:lnTo>
                    <a:pt x="261747" y="397383"/>
                  </a:lnTo>
                  <a:cubicBezTo>
                    <a:pt x="267208" y="412496"/>
                    <a:pt x="281813" y="422783"/>
                    <a:pt x="298069" y="422783"/>
                  </a:cubicBezTo>
                  <a:lnTo>
                    <a:pt x="466090" y="422783"/>
                  </a:lnTo>
                  <a:cubicBezTo>
                    <a:pt x="487172" y="422783"/>
                    <a:pt x="505079" y="407670"/>
                    <a:pt x="506857" y="388239"/>
                  </a:cubicBezTo>
                  <a:cubicBezTo>
                    <a:pt x="507873" y="377190"/>
                    <a:pt x="504444" y="366776"/>
                    <a:pt x="497078" y="358648"/>
                  </a:cubicBezTo>
                </a:path>
              </a:pathLst>
            </a:custGeom>
            <a:solidFill>
              <a:srgbClr val="D61F26"/>
            </a:solidFill>
          </p:spPr>
        </p:sp>
        <p:sp>
          <p:nvSpPr>
            <p:cNvPr name="Freeform 12" id="12"/>
            <p:cNvSpPr/>
            <p:nvPr/>
          </p:nvSpPr>
          <p:spPr>
            <a:xfrm flipH="false" flipV="false" rot="0">
              <a:off x="328168" y="63500"/>
              <a:ext cx="569722" cy="472313"/>
            </a:xfrm>
            <a:custGeom>
              <a:avLst/>
              <a:gdLst/>
              <a:ahLst/>
              <a:cxnLst/>
              <a:rect r="r" b="b" t="t" l="l"/>
              <a:pathLst>
                <a:path h="472313" w="569722">
                  <a:moveTo>
                    <a:pt x="284861" y="36322"/>
                  </a:moveTo>
                  <a:cubicBezTo>
                    <a:pt x="421767" y="36322"/>
                    <a:pt x="533146" y="113030"/>
                    <a:pt x="533146" y="207264"/>
                  </a:cubicBezTo>
                  <a:cubicBezTo>
                    <a:pt x="533146" y="248285"/>
                    <a:pt x="511429" y="288163"/>
                    <a:pt x="471805" y="319405"/>
                  </a:cubicBezTo>
                  <a:cubicBezTo>
                    <a:pt x="467487" y="322834"/>
                    <a:pt x="464947" y="328041"/>
                    <a:pt x="464947" y="333629"/>
                  </a:cubicBezTo>
                  <a:lnTo>
                    <a:pt x="464820" y="416560"/>
                  </a:lnTo>
                  <a:lnTo>
                    <a:pt x="401955" y="366776"/>
                  </a:lnTo>
                  <a:cubicBezTo>
                    <a:pt x="398653" y="364236"/>
                    <a:pt x="394589" y="362839"/>
                    <a:pt x="390525" y="362839"/>
                  </a:cubicBezTo>
                  <a:cubicBezTo>
                    <a:pt x="388747" y="362839"/>
                    <a:pt x="386842" y="363093"/>
                    <a:pt x="385191" y="363601"/>
                  </a:cubicBezTo>
                  <a:cubicBezTo>
                    <a:pt x="353441" y="373380"/>
                    <a:pt x="319786" y="378206"/>
                    <a:pt x="284861" y="378206"/>
                  </a:cubicBezTo>
                  <a:cubicBezTo>
                    <a:pt x="147955" y="378206"/>
                    <a:pt x="36576" y="301498"/>
                    <a:pt x="36576" y="207264"/>
                  </a:cubicBezTo>
                  <a:cubicBezTo>
                    <a:pt x="36576" y="113030"/>
                    <a:pt x="147955" y="36322"/>
                    <a:pt x="284861" y="36322"/>
                  </a:cubicBezTo>
                  <a:close/>
                  <a:moveTo>
                    <a:pt x="277241" y="0"/>
                  </a:moveTo>
                  <a:cubicBezTo>
                    <a:pt x="123698" y="2921"/>
                    <a:pt x="0" y="94742"/>
                    <a:pt x="0" y="207264"/>
                  </a:cubicBezTo>
                  <a:cubicBezTo>
                    <a:pt x="0" y="321564"/>
                    <a:pt x="127762" y="414528"/>
                    <a:pt x="284861" y="414528"/>
                  </a:cubicBezTo>
                  <a:cubicBezTo>
                    <a:pt x="320040" y="414528"/>
                    <a:pt x="354203" y="409956"/>
                    <a:pt x="386588" y="400939"/>
                  </a:cubicBezTo>
                  <a:lnTo>
                    <a:pt x="471678" y="468376"/>
                  </a:lnTo>
                  <a:cubicBezTo>
                    <a:pt x="474980" y="471043"/>
                    <a:pt x="479044" y="472313"/>
                    <a:pt x="483108" y="472313"/>
                  </a:cubicBezTo>
                  <a:cubicBezTo>
                    <a:pt x="485775" y="472313"/>
                    <a:pt x="488569" y="471678"/>
                    <a:pt x="490982" y="470535"/>
                  </a:cubicBezTo>
                  <a:cubicBezTo>
                    <a:pt x="497332" y="467487"/>
                    <a:pt x="501269" y="461137"/>
                    <a:pt x="501396" y="454152"/>
                  </a:cubicBezTo>
                  <a:lnTo>
                    <a:pt x="501523" y="342138"/>
                  </a:lnTo>
                  <a:cubicBezTo>
                    <a:pt x="545592" y="304673"/>
                    <a:pt x="569722" y="257048"/>
                    <a:pt x="569722" y="207264"/>
                  </a:cubicBezTo>
                  <a:cubicBezTo>
                    <a:pt x="569722" y="94869"/>
                    <a:pt x="446024" y="3048"/>
                    <a:pt x="292481" y="0"/>
                  </a:cubicBezTo>
                  <a:close/>
                </a:path>
              </a:pathLst>
            </a:custGeom>
            <a:solidFill>
              <a:srgbClr val="D61F26"/>
            </a:solidFill>
          </p:spPr>
        </p:sp>
        <p:sp>
          <p:nvSpPr>
            <p:cNvPr name="Freeform 13" id="13"/>
            <p:cNvSpPr/>
            <p:nvPr/>
          </p:nvSpPr>
          <p:spPr>
            <a:xfrm flipH="false" flipV="false" rot="0">
              <a:off x="485140"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4" id="14"/>
            <p:cNvSpPr/>
            <p:nvPr/>
          </p:nvSpPr>
          <p:spPr>
            <a:xfrm flipH="false" flipV="false" rot="0">
              <a:off x="590804"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5" id="15"/>
            <p:cNvSpPr/>
            <p:nvPr/>
          </p:nvSpPr>
          <p:spPr>
            <a:xfrm flipH="false" flipV="false" rot="0">
              <a:off x="696595" y="248666"/>
              <a:ext cx="44450" cy="44196"/>
            </a:xfrm>
            <a:custGeom>
              <a:avLst/>
              <a:gdLst/>
              <a:ahLst/>
              <a:cxnLst/>
              <a:rect r="r" b="b" t="t" l="l"/>
              <a:pathLst>
                <a:path h="44196" w="44450">
                  <a:moveTo>
                    <a:pt x="22225" y="44196"/>
                  </a:moveTo>
                  <a:cubicBezTo>
                    <a:pt x="34544" y="44196"/>
                    <a:pt x="44450" y="34290"/>
                    <a:pt x="44450" y="22098"/>
                  </a:cubicBezTo>
                  <a:cubicBezTo>
                    <a:pt x="44450" y="9906"/>
                    <a:pt x="34417" y="0"/>
                    <a:pt x="22225" y="0"/>
                  </a:cubicBezTo>
                  <a:cubicBezTo>
                    <a:pt x="10033" y="0"/>
                    <a:pt x="0" y="9906"/>
                    <a:pt x="0" y="22098"/>
                  </a:cubicBezTo>
                  <a:cubicBezTo>
                    <a:pt x="0" y="34290"/>
                    <a:pt x="10033" y="44196"/>
                    <a:pt x="22225" y="44196"/>
                  </a:cubicBezTo>
                </a:path>
              </a:pathLst>
            </a:custGeom>
            <a:solidFill>
              <a:srgbClr val="D61F26"/>
            </a:solidFill>
          </p:spPr>
        </p:sp>
        <p:sp>
          <p:nvSpPr>
            <p:cNvPr name="Freeform 16" id="16"/>
            <p:cNvSpPr/>
            <p:nvPr/>
          </p:nvSpPr>
          <p:spPr>
            <a:xfrm flipH="false" flipV="false" rot="0">
              <a:off x="63500" y="63500"/>
              <a:ext cx="1081913" cy="1116838"/>
            </a:xfrm>
            <a:custGeom>
              <a:avLst/>
              <a:gdLst/>
              <a:ahLst/>
              <a:cxnLst/>
              <a:rect r="r" b="b" t="t" l="l"/>
              <a:pathLst>
                <a:path h="1116838" w="1081913">
                  <a:moveTo>
                    <a:pt x="0" y="1116838"/>
                  </a:moveTo>
                  <a:lnTo>
                    <a:pt x="1081913" y="1116838"/>
                  </a:lnTo>
                  <a:lnTo>
                    <a:pt x="1081913" y="0"/>
                  </a:lnTo>
                  <a:lnTo>
                    <a:pt x="0" y="0"/>
                  </a:lnTo>
                  <a:close/>
                </a:path>
              </a:pathLst>
            </a:custGeom>
            <a:solidFill>
              <a:srgbClr val="000000">
                <a:alpha val="0"/>
              </a:srgbClr>
            </a:solidFill>
          </p:spPr>
        </p:sp>
      </p:grpSp>
      <p:grpSp>
        <p:nvGrpSpPr>
          <p:cNvPr name="Group 17" id="17"/>
          <p:cNvGrpSpPr>
            <a:grpSpLocks noChangeAspect="true"/>
          </p:cNvGrpSpPr>
          <p:nvPr/>
        </p:nvGrpSpPr>
        <p:grpSpPr>
          <a:xfrm rot="0">
            <a:off x="10098529" y="1264263"/>
            <a:ext cx="1128189" cy="1186463"/>
            <a:chOff x="0" y="0"/>
            <a:chExt cx="1128192" cy="1186459"/>
          </a:xfrm>
        </p:grpSpPr>
        <p:sp>
          <p:nvSpPr>
            <p:cNvPr name="Freeform 18" id="18"/>
            <p:cNvSpPr/>
            <p:nvPr/>
          </p:nvSpPr>
          <p:spPr>
            <a:xfrm flipH="false" flipV="false" rot="0">
              <a:off x="63754" y="378206"/>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19" id="19"/>
            <p:cNvSpPr/>
            <p:nvPr/>
          </p:nvSpPr>
          <p:spPr>
            <a:xfrm flipH="false" flipV="false" rot="0">
              <a:off x="63754" y="65659"/>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20" id="20"/>
            <p:cNvSpPr/>
            <p:nvPr/>
          </p:nvSpPr>
          <p:spPr>
            <a:xfrm flipH="false" flipV="false" rot="0">
              <a:off x="355473" y="378206"/>
              <a:ext cx="119634" cy="119634"/>
            </a:xfrm>
            <a:custGeom>
              <a:avLst/>
              <a:gdLst/>
              <a:ahLst/>
              <a:cxnLst/>
              <a:rect r="r" b="b" t="t" l="l"/>
              <a:pathLst>
                <a:path h="119634" w="119634">
                  <a:moveTo>
                    <a:pt x="59817" y="0"/>
                  </a:moveTo>
                  <a:cubicBezTo>
                    <a:pt x="92837" y="0"/>
                    <a:pt x="119634" y="26797"/>
                    <a:pt x="119634" y="59817"/>
                  </a:cubicBezTo>
                  <a:cubicBezTo>
                    <a:pt x="119634" y="92837"/>
                    <a:pt x="92964" y="119634"/>
                    <a:pt x="59817" y="119634"/>
                  </a:cubicBezTo>
                  <a:cubicBezTo>
                    <a:pt x="26670"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21" id="21"/>
            <p:cNvSpPr/>
            <p:nvPr/>
          </p:nvSpPr>
          <p:spPr>
            <a:xfrm flipH="false" flipV="false" rot="0">
              <a:off x="355346" y="65659"/>
              <a:ext cx="119761" cy="119634"/>
            </a:xfrm>
            <a:custGeom>
              <a:avLst/>
              <a:gdLst/>
              <a:ahLst/>
              <a:cxnLst/>
              <a:rect r="r" b="b" t="t" l="l"/>
              <a:pathLst>
                <a:path h="119634" w="119761">
                  <a:moveTo>
                    <a:pt x="59944" y="0"/>
                  </a:moveTo>
                  <a:cubicBezTo>
                    <a:pt x="92964" y="0"/>
                    <a:pt x="119761" y="26797"/>
                    <a:pt x="119761" y="59817"/>
                  </a:cubicBezTo>
                  <a:cubicBezTo>
                    <a:pt x="119761" y="92837"/>
                    <a:pt x="92964" y="119634"/>
                    <a:pt x="59817" y="119634"/>
                  </a:cubicBezTo>
                  <a:cubicBezTo>
                    <a:pt x="26670"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22" id="22"/>
            <p:cNvSpPr/>
            <p:nvPr/>
          </p:nvSpPr>
          <p:spPr>
            <a:xfrm flipH="false" flipV="false" rot="0">
              <a:off x="647319" y="1003300"/>
              <a:ext cx="119634" cy="119634"/>
            </a:xfrm>
            <a:custGeom>
              <a:avLst/>
              <a:gdLst/>
              <a:ahLst/>
              <a:cxnLst/>
              <a:rect r="r" b="b" t="t" l="l"/>
              <a:pathLst>
                <a:path h="119634" w="119634">
                  <a:moveTo>
                    <a:pt x="59817" y="0"/>
                  </a:moveTo>
                  <a:cubicBezTo>
                    <a:pt x="26797" y="0"/>
                    <a:pt x="0" y="26797"/>
                    <a:pt x="0" y="59817"/>
                  </a:cubicBezTo>
                  <a:cubicBezTo>
                    <a:pt x="0" y="92456"/>
                    <a:pt x="26162" y="118999"/>
                    <a:pt x="58547" y="119634"/>
                  </a:cubicBezTo>
                  <a:lnTo>
                    <a:pt x="61087" y="119634"/>
                  </a:lnTo>
                  <a:cubicBezTo>
                    <a:pt x="93599" y="118999"/>
                    <a:pt x="119634" y="92456"/>
                    <a:pt x="119634" y="59817"/>
                  </a:cubicBezTo>
                  <a:cubicBezTo>
                    <a:pt x="119634" y="26797"/>
                    <a:pt x="92837" y="0"/>
                    <a:pt x="59817" y="0"/>
                  </a:cubicBezTo>
                  <a:close/>
                </a:path>
              </a:pathLst>
            </a:custGeom>
            <a:solidFill>
              <a:srgbClr val="D61F26"/>
            </a:solidFill>
          </p:spPr>
        </p:sp>
        <p:sp>
          <p:nvSpPr>
            <p:cNvPr name="Freeform 23" id="23"/>
            <p:cNvSpPr/>
            <p:nvPr/>
          </p:nvSpPr>
          <p:spPr>
            <a:xfrm flipH="false" flipV="false" rot="0">
              <a:off x="647319" y="690753"/>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24" id="24"/>
            <p:cNvSpPr/>
            <p:nvPr/>
          </p:nvSpPr>
          <p:spPr>
            <a:xfrm flipH="false" flipV="false" rot="0">
              <a:off x="647319" y="378206"/>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26797"/>
                    <a:pt x="26797" y="0"/>
                    <a:pt x="59817" y="0"/>
                  </a:cubicBezTo>
                  <a:close/>
                </a:path>
              </a:pathLst>
            </a:custGeom>
            <a:solidFill>
              <a:srgbClr val="D61F26"/>
            </a:solidFill>
          </p:spPr>
        </p:sp>
        <p:sp>
          <p:nvSpPr>
            <p:cNvPr name="Freeform 25" id="25"/>
            <p:cNvSpPr/>
            <p:nvPr/>
          </p:nvSpPr>
          <p:spPr>
            <a:xfrm flipH="false" flipV="false" rot="0">
              <a:off x="647319" y="65659"/>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26797"/>
                    <a:pt x="26797" y="0"/>
                    <a:pt x="59817" y="0"/>
                  </a:cubicBezTo>
                  <a:close/>
                </a:path>
              </a:pathLst>
            </a:custGeom>
            <a:solidFill>
              <a:srgbClr val="D61F26"/>
            </a:solidFill>
          </p:spPr>
        </p:sp>
        <p:sp>
          <p:nvSpPr>
            <p:cNvPr name="Freeform 26" id="26"/>
            <p:cNvSpPr/>
            <p:nvPr/>
          </p:nvSpPr>
          <p:spPr>
            <a:xfrm flipH="false" flipV="false" rot="0">
              <a:off x="939038" y="1003300"/>
              <a:ext cx="119634" cy="119634"/>
            </a:xfrm>
            <a:custGeom>
              <a:avLst/>
              <a:gdLst/>
              <a:ahLst/>
              <a:cxnLst/>
              <a:rect r="r" b="b" t="t" l="l"/>
              <a:pathLst>
                <a:path h="119634" w="119634">
                  <a:moveTo>
                    <a:pt x="59817" y="0"/>
                  </a:moveTo>
                  <a:cubicBezTo>
                    <a:pt x="43942" y="0"/>
                    <a:pt x="28702" y="6350"/>
                    <a:pt x="17526" y="17526"/>
                  </a:cubicBezTo>
                  <a:cubicBezTo>
                    <a:pt x="6350" y="28702"/>
                    <a:pt x="0" y="43942"/>
                    <a:pt x="0" y="59817"/>
                  </a:cubicBezTo>
                  <a:cubicBezTo>
                    <a:pt x="0" y="92456"/>
                    <a:pt x="26162" y="118999"/>
                    <a:pt x="58547" y="119634"/>
                  </a:cubicBezTo>
                  <a:lnTo>
                    <a:pt x="61087" y="119634"/>
                  </a:lnTo>
                  <a:cubicBezTo>
                    <a:pt x="93599" y="118999"/>
                    <a:pt x="119634" y="92456"/>
                    <a:pt x="119634" y="59817"/>
                  </a:cubicBezTo>
                  <a:cubicBezTo>
                    <a:pt x="119634" y="26797"/>
                    <a:pt x="92837" y="0"/>
                    <a:pt x="59817" y="0"/>
                  </a:cubicBezTo>
                  <a:close/>
                </a:path>
              </a:pathLst>
            </a:custGeom>
            <a:solidFill>
              <a:srgbClr val="D61F26"/>
            </a:solidFill>
          </p:spPr>
        </p:sp>
        <p:sp>
          <p:nvSpPr>
            <p:cNvPr name="Freeform 27" id="27"/>
            <p:cNvSpPr/>
            <p:nvPr/>
          </p:nvSpPr>
          <p:spPr>
            <a:xfrm flipH="false" flipV="false" rot="0">
              <a:off x="939038" y="690753"/>
              <a:ext cx="124460" cy="124333"/>
            </a:xfrm>
            <a:custGeom>
              <a:avLst/>
              <a:gdLst/>
              <a:ahLst/>
              <a:cxnLst/>
              <a:rect r="r" b="b" t="t" l="l"/>
              <a:pathLst>
                <a:path h="124333" w="124460">
                  <a:moveTo>
                    <a:pt x="59817" y="0"/>
                  </a:moveTo>
                  <a:cubicBezTo>
                    <a:pt x="84074" y="0"/>
                    <a:pt x="105918" y="14605"/>
                    <a:pt x="115189" y="36957"/>
                  </a:cubicBezTo>
                  <a:cubicBezTo>
                    <a:pt x="124460" y="59309"/>
                    <a:pt x="119380" y="85090"/>
                    <a:pt x="102235" y="102108"/>
                  </a:cubicBezTo>
                  <a:cubicBezTo>
                    <a:pt x="85090" y="119126"/>
                    <a:pt x="59309" y="124333"/>
                    <a:pt x="36957" y="115062"/>
                  </a:cubicBezTo>
                  <a:cubicBezTo>
                    <a:pt x="14605" y="105791"/>
                    <a:pt x="0" y="83947"/>
                    <a:pt x="0" y="59817"/>
                  </a:cubicBezTo>
                  <a:cubicBezTo>
                    <a:pt x="0" y="26797"/>
                    <a:pt x="26797" y="0"/>
                    <a:pt x="59817" y="0"/>
                  </a:cubicBezTo>
                  <a:close/>
                </a:path>
              </a:pathLst>
            </a:custGeom>
            <a:solidFill>
              <a:srgbClr val="D61F26"/>
            </a:solidFill>
          </p:spPr>
        </p:sp>
        <p:sp>
          <p:nvSpPr>
            <p:cNvPr name="Freeform 28" id="28"/>
            <p:cNvSpPr/>
            <p:nvPr/>
          </p:nvSpPr>
          <p:spPr>
            <a:xfrm flipH="false" flipV="false" rot="0">
              <a:off x="939038" y="378206"/>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29" id="29"/>
            <p:cNvSpPr/>
            <p:nvPr/>
          </p:nvSpPr>
          <p:spPr>
            <a:xfrm flipH="false" flipV="false" rot="0">
              <a:off x="939038" y="65659"/>
              <a:ext cx="119634" cy="119634"/>
            </a:xfrm>
            <a:custGeom>
              <a:avLst/>
              <a:gdLst/>
              <a:ahLst/>
              <a:cxnLst/>
              <a:rect r="r" b="b" t="t" l="l"/>
              <a:pathLst>
                <a:path h="119634" w="119634">
                  <a:moveTo>
                    <a:pt x="59817" y="0"/>
                  </a:moveTo>
                  <a:cubicBezTo>
                    <a:pt x="92837" y="0"/>
                    <a:pt x="119634" y="26797"/>
                    <a:pt x="119634" y="59817"/>
                  </a:cubicBezTo>
                  <a:cubicBezTo>
                    <a:pt x="119634" y="92837"/>
                    <a:pt x="92837" y="119634"/>
                    <a:pt x="59817" y="119634"/>
                  </a:cubicBezTo>
                  <a:cubicBezTo>
                    <a:pt x="26797" y="119634"/>
                    <a:pt x="0" y="92837"/>
                    <a:pt x="0" y="59817"/>
                  </a:cubicBezTo>
                  <a:cubicBezTo>
                    <a:pt x="0" y="43942"/>
                    <a:pt x="6350" y="28702"/>
                    <a:pt x="17526" y="17526"/>
                  </a:cubicBezTo>
                  <a:cubicBezTo>
                    <a:pt x="28702" y="6350"/>
                    <a:pt x="43942" y="0"/>
                    <a:pt x="59817" y="0"/>
                  </a:cubicBezTo>
                  <a:close/>
                </a:path>
              </a:pathLst>
            </a:custGeom>
            <a:solidFill>
              <a:srgbClr val="D61F26"/>
            </a:solidFill>
          </p:spPr>
        </p:sp>
        <p:sp>
          <p:nvSpPr>
            <p:cNvPr name="Freeform 30" id="30"/>
            <p:cNvSpPr/>
            <p:nvPr/>
          </p:nvSpPr>
          <p:spPr>
            <a:xfrm flipH="false" flipV="false" rot="0">
              <a:off x="63500" y="63500"/>
              <a:ext cx="1001141" cy="1059434"/>
            </a:xfrm>
            <a:custGeom>
              <a:avLst/>
              <a:gdLst/>
              <a:ahLst/>
              <a:cxnLst/>
              <a:rect r="r" b="b" t="t" l="l"/>
              <a:pathLst>
                <a:path h="1059434" w="1001141">
                  <a:moveTo>
                    <a:pt x="0" y="1059434"/>
                  </a:moveTo>
                  <a:lnTo>
                    <a:pt x="1001141" y="1059434"/>
                  </a:lnTo>
                  <a:lnTo>
                    <a:pt x="1001141" y="0"/>
                  </a:lnTo>
                  <a:lnTo>
                    <a:pt x="0" y="0"/>
                  </a:lnTo>
                  <a:close/>
                </a:path>
              </a:pathLst>
            </a:custGeom>
            <a:solidFill>
              <a:srgbClr val="000000">
                <a:alpha val="0"/>
              </a:srgbClr>
            </a:solidFill>
          </p:spPr>
        </p:sp>
      </p:grpSp>
      <p:grpSp>
        <p:nvGrpSpPr>
          <p:cNvPr name="Group 31" id="31"/>
          <p:cNvGrpSpPr>
            <a:grpSpLocks noChangeAspect="true"/>
          </p:cNvGrpSpPr>
          <p:nvPr/>
        </p:nvGrpSpPr>
        <p:grpSpPr>
          <a:xfrm rot="0">
            <a:off x="1318936" y="8176450"/>
            <a:ext cx="15637488" cy="1108072"/>
            <a:chOff x="0" y="0"/>
            <a:chExt cx="15637485" cy="1108075"/>
          </a:xfrm>
        </p:grpSpPr>
        <p:sp>
          <p:nvSpPr>
            <p:cNvPr name="Freeform 32" id="32"/>
            <p:cNvSpPr/>
            <p:nvPr/>
          </p:nvSpPr>
          <p:spPr>
            <a:xfrm flipH="false" flipV="false" rot="0">
              <a:off x="63500" y="66040"/>
              <a:ext cx="2739898" cy="978535"/>
            </a:xfrm>
            <a:custGeom>
              <a:avLst/>
              <a:gdLst/>
              <a:ahLst/>
              <a:cxnLst/>
              <a:rect r="r" b="b" t="t" l="l"/>
              <a:pathLst>
                <a:path h="978535" w="2739898">
                  <a:moveTo>
                    <a:pt x="0" y="0"/>
                  </a:moveTo>
                  <a:lnTo>
                    <a:pt x="0" y="978535"/>
                  </a:lnTo>
                  <a:lnTo>
                    <a:pt x="2739898" y="978535"/>
                  </a:lnTo>
                  <a:lnTo>
                    <a:pt x="2739898" y="0"/>
                  </a:lnTo>
                  <a:close/>
                </a:path>
              </a:pathLst>
            </a:custGeom>
            <a:solidFill>
              <a:srgbClr val="09395E"/>
            </a:solidFill>
          </p:spPr>
        </p:sp>
        <p:sp>
          <p:nvSpPr>
            <p:cNvPr name="Freeform 33" id="33"/>
            <p:cNvSpPr/>
            <p:nvPr/>
          </p:nvSpPr>
          <p:spPr>
            <a:xfrm flipH="false" flipV="false" rot="0">
              <a:off x="228600" y="259207"/>
              <a:ext cx="632841" cy="599440"/>
            </a:xfrm>
            <a:custGeom>
              <a:avLst/>
              <a:gdLst/>
              <a:ahLst/>
              <a:cxnLst/>
              <a:rect r="r" b="b" t="t" l="l"/>
              <a:pathLst>
                <a:path h="599440" w="632841">
                  <a:moveTo>
                    <a:pt x="391160" y="228727"/>
                  </a:moveTo>
                  <a:lnTo>
                    <a:pt x="316103" y="0"/>
                  </a:lnTo>
                  <a:lnTo>
                    <a:pt x="241554" y="228727"/>
                  </a:lnTo>
                  <a:lnTo>
                    <a:pt x="0" y="228727"/>
                  </a:lnTo>
                  <a:lnTo>
                    <a:pt x="195199" y="370713"/>
                  </a:lnTo>
                  <a:lnTo>
                    <a:pt x="120777" y="599440"/>
                  </a:lnTo>
                  <a:lnTo>
                    <a:pt x="316103" y="458216"/>
                  </a:lnTo>
                  <a:lnTo>
                    <a:pt x="511937" y="599440"/>
                  </a:lnTo>
                  <a:lnTo>
                    <a:pt x="437515" y="370713"/>
                  </a:lnTo>
                  <a:lnTo>
                    <a:pt x="632841" y="228727"/>
                  </a:lnTo>
                  <a:lnTo>
                    <a:pt x="391160" y="228727"/>
                  </a:lnTo>
                  <a:close/>
                </a:path>
              </a:pathLst>
            </a:custGeom>
            <a:solidFill>
              <a:srgbClr val="FFFFFF"/>
            </a:solidFill>
          </p:spPr>
        </p:sp>
        <p:sp>
          <p:nvSpPr>
            <p:cNvPr name="Freeform 34" id="34"/>
            <p:cNvSpPr/>
            <p:nvPr/>
          </p:nvSpPr>
          <p:spPr>
            <a:xfrm flipH="false" flipV="false" rot="0">
              <a:off x="1116330" y="259207"/>
              <a:ext cx="632968" cy="599440"/>
            </a:xfrm>
            <a:custGeom>
              <a:avLst/>
              <a:gdLst/>
              <a:ahLst/>
              <a:cxnLst/>
              <a:rect r="r" b="b" t="t" l="l"/>
              <a:pathLst>
                <a:path h="599440" w="632968">
                  <a:moveTo>
                    <a:pt x="391287" y="228727"/>
                  </a:moveTo>
                  <a:lnTo>
                    <a:pt x="316738" y="0"/>
                  </a:lnTo>
                  <a:lnTo>
                    <a:pt x="241554" y="228727"/>
                  </a:lnTo>
                  <a:lnTo>
                    <a:pt x="0" y="228727"/>
                  </a:lnTo>
                  <a:lnTo>
                    <a:pt x="195961" y="370713"/>
                  </a:lnTo>
                  <a:lnTo>
                    <a:pt x="120904" y="599440"/>
                  </a:lnTo>
                  <a:lnTo>
                    <a:pt x="316865" y="458089"/>
                  </a:lnTo>
                  <a:lnTo>
                    <a:pt x="512191" y="599440"/>
                  </a:lnTo>
                  <a:lnTo>
                    <a:pt x="437642" y="370713"/>
                  </a:lnTo>
                  <a:lnTo>
                    <a:pt x="632968" y="228727"/>
                  </a:lnTo>
                  <a:lnTo>
                    <a:pt x="391287" y="228727"/>
                  </a:lnTo>
                  <a:close/>
                </a:path>
              </a:pathLst>
            </a:custGeom>
            <a:solidFill>
              <a:srgbClr val="FFFFFF"/>
            </a:solidFill>
          </p:spPr>
        </p:sp>
        <p:sp>
          <p:nvSpPr>
            <p:cNvPr name="Freeform 35" id="35"/>
            <p:cNvSpPr/>
            <p:nvPr/>
          </p:nvSpPr>
          <p:spPr>
            <a:xfrm flipH="false" flipV="false" rot="0">
              <a:off x="2004187" y="259207"/>
              <a:ext cx="632841" cy="599440"/>
            </a:xfrm>
            <a:custGeom>
              <a:avLst/>
              <a:gdLst/>
              <a:ahLst/>
              <a:cxnLst/>
              <a:rect r="r" b="b" t="t" l="l"/>
              <a:pathLst>
                <a:path h="599440" w="632841">
                  <a:moveTo>
                    <a:pt x="391287" y="228727"/>
                  </a:moveTo>
                  <a:lnTo>
                    <a:pt x="316738" y="0"/>
                  </a:lnTo>
                  <a:lnTo>
                    <a:pt x="242189" y="228727"/>
                  </a:lnTo>
                  <a:lnTo>
                    <a:pt x="0" y="228727"/>
                  </a:lnTo>
                  <a:lnTo>
                    <a:pt x="195961" y="370713"/>
                  </a:lnTo>
                  <a:lnTo>
                    <a:pt x="120777" y="599440"/>
                  </a:lnTo>
                  <a:lnTo>
                    <a:pt x="316738" y="458089"/>
                  </a:lnTo>
                  <a:lnTo>
                    <a:pt x="512064" y="599440"/>
                  </a:lnTo>
                  <a:lnTo>
                    <a:pt x="437515" y="370713"/>
                  </a:lnTo>
                  <a:lnTo>
                    <a:pt x="632841" y="228727"/>
                  </a:lnTo>
                  <a:lnTo>
                    <a:pt x="391287" y="228727"/>
                  </a:lnTo>
                  <a:close/>
                </a:path>
              </a:pathLst>
            </a:custGeom>
            <a:solidFill>
              <a:srgbClr val="FFFFFF"/>
            </a:solidFill>
          </p:spPr>
        </p:sp>
        <p:sp>
          <p:nvSpPr>
            <p:cNvPr name="Freeform 36" id="36"/>
            <p:cNvSpPr/>
            <p:nvPr/>
          </p:nvSpPr>
          <p:spPr>
            <a:xfrm flipH="false" flipV="false" rot="0">
              <a:off x="2802763" y="495935"/>
              <a:ext cx="12767437" cy="144018"/>
            </a:xfrm>
            <a:custGeom>
              <a:avLst/>
              <a:gdLst/>
              <a:ahLst/>
              <a:cxnLst/>
              <a:rect r="r" b="b" t="t" l="l"/>
              <a:pathLst>
                <a:path h="144018" w="12767437">
                  <a:moveTo>
                    <a:pt x="0" y="0"/>
                  </a:moveTo>
                  <a:lnTo>
                    <a:pt x="0" y="144018"/>
                  </a:lnTo>
                  <a:lnTo>
                    <a:pt x="12767437" y="144018"/>
                  </a:lnTo>
                  <a:lnTo>
                    <a:pt x="12767437" y="0"/>
                  </a:lnTo>
                  <a:close/>
                </a:path>
              </a:pathLst>
            </a:custGeom>
            <a:solidFill>
              <a:srgbClr val="FFFFFF"/>
            </a:solidFill>
          </p:spPr>
        </p:sp>
        <p:sp>
          <p:nvSpPr>
            <p:cNvPr name="Freeform 37" id="37"/>
            <p:cNvSpPr/>
            <p:nvPr/>
          </p:nvSpPr>
          <p:spPr>
            <a:xfrm flipH="false" flipV="false" rot="0">
              <a:off x="2802763" y="783336"/>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38" id="38"/>
            <p:cNvSpPr/>
            <p:nvPr/>
          </p:nvSpPr>
          <p:spPr>
            <a:xfrm flipH="false" flipV="false" rot="0">
              <a:off x="2802763" y="209423"/>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FFFFFF"/>
            </a:solidFill>
          </p:spPr>
        </p:sp>
        <p:sp>
          <p:nvSpPr>
            <p:cNvPr name="Freeform 39" id="39"/>
            <p:cNvSpPr/>
            <p:nvPr/>
          </p:nvSpPr>
          <p:spPr>
            <a:xfrm flipH="false" flipV="false" rot="0">
              <a:off x="2802763" y="352679"/>
              <a:ext cx="12767437" cy="143256"/>
            </a:xfrm>
            <a:custGeom>
              <a:avLst/>
              <a:gdLst/>
              <a:ahLst/>
              <a:cxnLst/>
              <a:rect r="r" b="b" t="t" l="l"/>
              <a:pathLst>
                <a:path h="143256" w="12767437">
                  <a:moveTo>
                    <a:pt x="0" y="0"/>
                  </a:moveTo>
                  <a:lnTo>
                    <a:pt x="0" y="143256"/>
                  </a:lnTo>
                  <a:lnTo>
                    <a:pt x="12767437" y="143256"/>
                  </a:lnTo>
                  <a:lnTo>
                    <a:pt x="12767437" y="0"/>
                  </a:lnTo>
                  <a:close/>
                </a:path>
              </a:pathLst>
            </a:custGeom>
            <a:solidFill>
              <a:srgbClr val="D61F26"/>
            </a:solidFill>
          </p:spPr>
        </p:sp>
        <p:sp>
          <p:nvSpPr>
            <p:cNvPr name="Freeform 40" id="40"/>
            <p:cNvSpPr/>
            <p:nvPr/>
          </p:nvSpPr>
          <p:spPr>
            <a:xfrm flipH="false" flipV="false" rot="0">
              <a:off x="2802763" y="639953"/>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41" id="41"/>
            <p:cNvSpPr/>
            <p:nvPr/>
          </p:nvSpPr>
          <p:spPr>
            <a:xfrm flipH="false" flipV="false" rot="0">
              <a:off x="2802763" y="926592"/>
              <a:ext cx="12767437" cy="117983"/>
            </a:xfrm>
            <a:custGeom>
              <a:avLst/>
              <a:gdLst/>
              <a:ahLst/>
              <a:cxnLst/>
              <a:rect r="r" b="b" t="t" l="l"/>
              <a:pathLst>
                <a:path h="117983" w="12767437">
                  <a:moveTo>
                    <a:pt x="0" y="0"/>
                  </a:moveTo>
                  <a:lnTo>
                    <a:pt x="0" y="117983"/>
                  </a:lnTo>
                  <a:lnTo>
                    <a:pt x="12767437" y="117983"/>
                  </a:lnTo>
                  <a:lnTo>
                    <a:pt x="12767437" y="0"/>
                  </a:lnTo>
                  <a:close/>
                </a:path>
              </a:pathLst>
            </a:custGeom>
            <a:solidFill>
              <a:srgbClr val="D61F26"/>
            </a:solidFill>
          </p:spPr>
        </p:sp>
        <p:sp>
          <p:nvSpPr>
            <p:cNvPr name="Freeform 42" id="42"/>
            <p:cNvSpPr/>
            <p:nvPr/>
          </p:nvSpPr>
          <p:spPr>
            <a:xfrm flipH="false" flipV="false" rot="0">
              <a:off x="2802763" y="66040"/>
              <a:ext cx="12767437" cy="143383"/>
            </a:xfrm>
            <a:custGeom>
              <a:avLst/>
              <a:gdLst/>
              <a:ahLst/>
              <a:cxnLst/>
              <a:rect r="r" b="b" t="t" l="l"/>
              <a:pathLst>
                <a:path h="143383" w="12767437">
                  <a:moveTo>
                    <a:pt x="0" y="0"/>
                  </a:moveTo>
                  <a:lnTo>
                    <a:pt x="0" y="143383"/>
                  </a:lnTo>
                  <a:lnTo>
                    <a:pt x="12767437" y="143383"/>
                  </a:lnTo>
                  <a:lnTo>
                    <a:pt x="12767437" y="0"/>
                  </a:lnTo>
                  <a:close/>
                </a:path>
              </a:pathLst>
            </a:custGeom>
            <a:solidFill>
              <a:srgbClr val="D61F26"/>
            </a:solidFill>
          </p:spPr>
        </p:sp>
        <p:sp>
          <p:nvSpPr>
            <p:cNvPr name="Freeform 43" id="43"/>
            <p:cNvSpPr/>
            <p:nvPr/>
          </p:nvSpPr>
          <p:spPr>
            <a:xfrm flipH="false" flipV="false" rot="0">
              <a:off x="63500" y="63500"/>
              <a:ext cx="15510511" cy="977011"/>
            </a:xfrm>
            <a:custGeom>
              <a:avLst/>
              <a:gdLst/>
              <a:ahLst/>
              <a:cxnLst/>
              <a:rect r="r" b="b" t="t" l="l"/>
              <a:pathLst>
                <a:path h="977011" w="15510511">
                  <a:moveTo>
                    <a:pt x="0" y="977011"/>
                  </a:moveTo>
                  <a:lnTo>
                    <a:pt x="15510511" y="977011"/>
                  </a:lnTo>
                  <a:lnTo>
                    <a:pt x="15510511" y="0"/>
                  </a:lnTo>
                  <a:lnTo>
                    <a:pt x="0" y="0"/>
                  </a:lnTo>
                  <a:close/>
                </a:path>
              </a:pathLst>
            </a:custGeom>
            <a:solidFill>
              <a:srgbClr val="000000">
                <a:alpha val="0"/>
              </a:srgbClr>
            </a:solidFill>
          </p:spPr>
        </p:sp>
      </p:grpSp>
      <p:sp>
        <p:nvSpPr>
          <p:cNvPr name="Freeform 44" id="44"/>
          <p:cNvSpPr/>
          <p:nvPr/>
        </p:nvSpPr>
        <p:spPr>
          <a:xfrm flipH="false" flipV="false" rot="0">
            <a:off x="11445459" y="965197"/>
            <a:ext cx="5510965" cy="7119471"/>
          </a:xfrm>
          <a:custGeom>
            <a:avLst/>
            <a:gdLst/>
            <a:ahLst/>
            <a:cxnLst/>
            <a:rect r="r" b="b" t="t" l="l"/>
            <a:pathLst>
              <a:path h="7119471" w="5510965">
                <a:moveTo>
                  <a:pt x="0" y="0"/>
                </a:moveTo>
                <a:lnTo>
                  <a:pt x="5510965" y="0"/>
                </a:lnTo>
                <a:lnTo>
                  <a:pt x="5510965" y="7119471"/>
                </a:lnTo>
                <a:lnTo>
                  <a:pt x="0" y="71194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45" id="45"/>
          <p:cNvSpPr txBox="true"/>
          <p:nvPr/>
        </p:nvSpPr>
        <p:spPr>
          <a:xfrm rot="0">
            <a:off x="1382430" y="1188739"/>
            <a:ext cx="6767979" cy="2514943"/>
          </a:xfrm>
          <a:prstGeom prst="rect">
            <a:avLst/>
          </a:prstGeom>
        </p:spPr>
        <p:txBody>
          <a:bodyPr anchor="t" rtlCol="false" tIns="0" lIns="0" bIns="0" rIns="0">
            <a:spAutoFit/>
          </a:bodyPr>
          <a:lstStyle/>
          <a:p>
            <a:pPr algn="l">
              <a:lnSpc>
                <a:spcPts val="9224"/>
              </a:lnSpc>
            </a:pPr>
            <a:r>
              <a:rPr lang="en-US" b="true" sz="9299">
                <a:solidFill>
                  <a:srgbClr val="D61F26"/>
                </a:solidFill>
                <a:latin typeface="Bernoru Condensed"/>
                <a:ea typeface="Bernoru Condensed"/>
                <a:cs typeface="Bernoru Condensed"/>
                <a:sym typeface="Bernoru Condensed"/>
              </a:rPr>
              <a:t>LETTERS </a:t>
            </a:r>
            <a:r>
              <a:rPr lang="en-US" b="true" sz="9299">
                <a:solidFill>
                  <a:srgbClr val="09395E"/>
                </a:solidFill>
                <a:latin typeface="Bernoru Condensed"/>
                <a:ea typeface="Bernoru Condensed"/>
                <a:cs typeface="Bernoru Condensed"/>
                <a:sym typeface="Bernoru Condensed"/>
              </a:rPr>
              <a:t>TO THE EDITOR</a:t>
            </a:r>
          </a:p>
        </p:txBody>
      </p:sp>
      <p:sp>
        <p:nvSpPr>
          <p:cNvPr name="TextBox 46" id="46"/>
          <p:cNvSpPr txBox="true"/>
          <p:nvPr/>
        </p:nvSpPr>
        <p:spPr>
          <a:xfrm rot="0">
            <a:off x="3123990" y="3807562"/>
            <a:ext cx="96822" cy="694573"/>
          </a:xfrm>
          <a:prstGeom prst="rect">
            <a:avLst/>
          </a:prstGeom>
        </p:spPr>
        <p:txBody>
          <a:bodyPr anchor="t" rtlCol="false" tIns="0" lIns="0" bIns="0" rIns="0">
            <a:spAutoFit/>
          </a:bodyPr>
          <a:lstStyle/>
          <a:p>
            <a:pPr algn="l">
              <a:lnSpc>
                <a:spcPts val="6249"/>
              </a:lnSpc>
            </a:pPr>
            <a:r>
              <a:rPr lang="en-US" b="true" sz="2499" i="true">
                <a:solidFill>
                  <a:srgbClr val="09395E"/>
                </a:solidFill>
                <a:latin typeface="Arima Madurai Bold Italics"/>
                <a:ea typeface="Arima Madurai Bold Italics"/>
                <a:cs typeface="Arima Madurai Bold Italics"/>
                <a:sym typeface="Arima Madurai Bold Italics"/>
              </a:rPr>
              <a:t> </a:t>
            </a:r>
          </a:p>
        </p:txBody>
      </p:sp>
      <p:sp>
        <p:nvSpPr>
          <p:cNvPr name="TextBox 47" id="47"/>
          <p:cNvSpPr txBox="true"/>
          <p:nvPr/>
        </p:nvSpPr>
        <p:spPr>
          <a:xfrm rot="0">
            <a:off x="2346617" y="4264385"/>
            <a:ext cx="3182659" cy="847731"/>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Short,</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personal,</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and persuasive</a:t>
            </a:r>
          </a:p>
        </p:txBody>
      </p:sp>
      <p:sp>
        <p:nvSpPr>
          <p:cNvPr name="TextBox 48" id="48"/>
          <p:cNvSpPr txBox="true"/>
          <p:nvPr/>
        </p:nvSpPr>
        <p:spPr>
          <a:xfrm rot="0">
            <a:off x="2346617" y="5979262"/>
            <a:ext cx="3056496" cy="847731"/>
          </a:xfrm>
          <a:prstGeom prst="rect">
            <a:avLst/>
          </a:prstGeom>
        </p:spPr>
        <p:txBody>
          <a:bodyPr anchor="t" rtlCol="false" tIns="0" lIns="0" bIns="0" rIns="0">
            <a:spAutoFit/>
          </a:bodyPr>
          <a:lstStyle/>
          <a:p>
            <a:pPr algn="ctr">
              <a:lnSpc>
                <a:spcPts val="3449"/>
              </a:lnSpc>
            </a:pPr>
            <a:r>
              <a:rPr lang="en-US" sz="2499">
                <a:solidFill>
                  <a:srgbClr val="09395E"/>
                </a:solidFill>
                <a:latin typeface="Be Vietnam"/>
                <a:ea typeface="Be Vietnam"/>
                <a:cs typeface="Be Vietnam"/>
                <a:sym typeface="Be Vietnam"/>
              </a:rPr>
              <a:t>Target local papers, build public support</a:t>
            </a:r>
          </a:p>
        </p:txBody>
      </p:sp>
      <p:sp>
        <p:nvSpPr>
          <p:cNvPr name="TextBox 49" id="49"/>
          <p:cNvSpPr txBox="true"/>
          <p:nvPr/>
        </p:nvSpPr>
        <p:spPr>
          <a:xfrm rot="0">
            <a:off x="6858295" y="3913461"/>
            <a:ext cx="3804328"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Emphasize</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civic values, urgency, and local</a:t>
            </a:r>
            <a:r>
              <a:rPr lang="en-US" sz="2499">
                <a:solidFill>
                  <a:srgbClr val="000000"/>
                </a:solidFill>
                <a:latin typeface="Be Vietnam"/>
                <a:ea typeface="Be Vietnam"/>
                <a:cs typeface="Be Vietnam"/>
                <a:sym typeface="Be Vietnam"/>
              </a:rPr>
              <a:t> </a:t>
            </a:r>
            <a:r>
              <a:rPr lang="en-US" sz="2499">
                <a:solidFill>
                  <a:srgbClr val="09395E"/>
                </a:solidFill>
                <a:latin typeface="Be Vietnam"/>
                <a:ea typeface="Be Vietnam"/>
                <a:cs typeface="Be Vietnam"/>
                <a:sym typeface="Be Vietnam"/>
              </a:rPr>
              <a:t>relevance</a:t>
            </a:r>
          </a:p>
        </p:txBody>
      </p:sp>
      <p:sp>
        <p:nvSpPr>
          <p:cNvPr name="TextBox 50" id="50"/>
          <p:cNvSpPr txBox="true"/>
          <p:nvPr/>
        </p:nvSpPr>
        <p:spPr>
          <a:xfrm rot="0">
            <a:off x="7067845" y="5845150"/>
            <a:ext cx="3594778" cy="1276356"/>
          </a:xfrm>
          <a:prstGeom prst="rect">
            <a:avLst/>
          </a:prstGeom>
        </p:spPr>
        <p:txBody>
          <a:bodyPr anchor="t" rtlCol="false" tIns="0" lIns="0" bIns="0" rIns="0">
            <a:spAutoFit/>
          </a:bodyPr>
          <a:lstStyle/>
          <a:p>
            <a:pPr algn="l">
              <a:lnSpc>
                <a:spcPts val="3449"/>
              </a:lnSpc>
            </a:pPr>
            <a:r>
              <a:rPr lang="en-US" sz="2499">
                <a:solidFill>
                  <a:srgbClr val="09395E"/>
                </a:solidFill>
                <a:latin typeface="Be Vietnam"/>
                <a:ea typeface="Be Vietnam"/>
                <a:cs typeface="Be Vietnam"/>
                <a:sym typeface="Be Vietnam"/>
              </a:rPr>
              <a:t>Highlight how DDDA aligns with the League’s mission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DAGrSidGdXw</dc:identifier>
  <dcterms:modified xsi:type="dcterms:W3CDTF">2011-08-01T06:04:30Z</dcterms:modified>
  <cp:revision>1</cp:revision>
  <dc:title>From Outrage to Impact Advocacy Tools That Advance Democracy.pdf</dc:title>
</cp:coreProperties>
</file>